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2"/>
  </p:notesMasterIdLst>
  <p:sldIdLst>
    <p:sldId id="256" r:id="rId2"/>
    <p:sldId id="261" r:id="rId3"/>
    <p:sldId id="332" r:id="rId4"/>
    <p:sldId id="299" r:id="rId5"/>
    <p:sldId id="260" r:id="rId6"/>
    <p:sldId id="262" r:id="rId7"/>
    <p:sldId id="266" r:id="rId8"/>
    <p:sldId id="304" r:id="rId9"/>
    <p:sldId id="328" r:id="rId10"/>
    <p:sldId id="324" r:id="rId11"/>
    <p:sldId id="327" r:id="rId12"/>
    <p:sldId id="308" r:id="rId13"/>
    <p:sldId id="309" r:id="rId14"/>
    <p:sldId id="310" r:id="rId15"/>
    <p:sldId id="311" r:id="rId16"/>
    <p:sldId id="312" r:id="rId17"/>
    <p:sldId id="314" r:id="rId18"/>
    <p:sldId id="329" r:id="rId19"/>
    <p:sldId id="316" r:id="rId20"/>
    <p:sldId id="317" r:id="rId21"/>
    <p:sldId id="330" r:id="rId22"/>
    <p:sldId id="319" r:id="rId23"/>
    <p:sldId id="331" r:id="rId24"/>
    <p:sldId id="313" r:id="rId25"/>
    <p:sldId id="320" r:id="rId26"/>
    <p:sldId id="267" r:id="rId27"/>
    <p:sldId id="322" r:id="rId28"/>
    <p:sldId id="323" r:id="rId29"/>
    <p:sldId id="277" r:id="rId30"/>
    <p:sldId id="275"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Montserrat" charset="0"/>
      <p:regular r:id="rId37"/>
      <p:bold r:id="rId38"/>
      <p:italic r:id="rId39"/>
      <p:boldItalic r:id="rId40"/>
    </p:embeddedFont>
    <p:embeddedFont>
      <p:font typeface="Open Sans" panose="020B0604020202020204" charset="0"/>
      <p:regular r:id="rId41"/>
      <p:bold r:id="rId42"/>
      <p:italic r:id="rId43"/>
      <p:boldItalic r:id="rId44"/>
    </p:embeddedFont>
    <p:embeddedFont>
      <p:font typeface="Open Sans ExtraBold" panose="020B0604020202020204" charset="0"/>
      <p:bold r:id="rId45"/>
      <p:italic r:id="rId46"/>
      <p:boldItalic r:id="rId47"/>
    </p:embeddedFont>
    <p:embeddedFont>
      <p:font typeface="Open Sans Light" panose="020B0604020202020204" charset="0"/>
      <p:regular r:id="rId48"/>
      <p:italic r:id="rId49"/>
    </p:embeddedFont>
    <p:embeddedFont>
      <p:font typeface="Raleway"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5"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8FF"/>
    <a:srgbClr val="EFF3FF"/>
    <a:srgbClr val="E7E3FF"/>
    <a:srgbClr val="DBDFFF"/>
    <a:srgbClr val="C5C1E8"/>
    <a:srgbClr val="6249CE"/>
    <a:srgbClr val="998EE3"/>
    <a:srgbClr val="FFFFFF"/>
    <a:srgbClr val="150268"/>
    <a:srgbClr val="D9F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DA1584-2013-491A-9B49-41BC624271CF}">
  <a:tblStyle styleId="{66DA1584-2013-491A-9B49-41BC624271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EF025F-4D24-4716-BCCC-D86B5146E5F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72"/>
    <p:restoredTop sz="94656"/>
  </p:normalViewPr>
  <p:slideViewPr>
    <p:cSldViewPr snapToGrid="0" showGuides="1">
      <p:cViewPr varScale="1">
        <p:scale>
          <a:sx n="90" d="100"/>
          <a:sy n="90" d="100"/>
        </p:scale>
        <p:origin x="1140" y="228"/>
      </p:cViewPr>
      <p:guideLst>
        <p:guide orient="horz" pos="395"/>
        <p:guide pos="2880"/>
      </p:guideLst>
    </p:cSldViewPr>
  </p:slideViewPr>
  <p:notesTextViewPr>
    <p:cViewPr>
      <p:scale>
        <a:sx n="1" d="1"/>
        <a:sy n="1" d="1"/>
      </p:scale>
      <p:origin x="0" y="0"/>
    </p:cViewPr>
  </p:notesTextViewPr>
  <p:notesViewPr>
    <p:cSldViewPr snapToGrid="0" showGuides="1">
      <p:cViewPr varScale="1">
        <p:scale>
          <a:sx n="110" d="100"/>
          <a:sy n="110" d="100"/>
        </p:scale>
        <p:origin x="531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7B3AA8-B425-5548-8F42-504745464BD1}"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GB"/>
        </a:p>
      </dgm:t>
    </dgm:pt>
    <dgm:pt modelId="{BBAFC08E-611F-FC44-9CFF-72A3CD766E73}">
      <dgm:prSet phldrT="[Text]"/>
      <dgm:spPr/>
      <dgm:t>
        <a:bodyPr/>
        <a:lstStyle/>
        <a:p>
          <a:r>
            <a:rPr lang="en-GB" dirty="0"/>
            <a:t>Introduction</a:t>
          </a:r>
        </a:p>
      </dgm:t>
    </dgm:pt>
    <dgm:pt modelId="{478D52DD-7161-E94B-A54F-1C5CA9C7151B}" type="parTrans" cxnId="{36BB0AAA-C4EE-094A-8BAE-EC3533BD2787}">
      <dgm:prSet/>
      <dgm:spPr/>
      <dgm:t>
        <a:bodyPr/>
        <a:lstStyle/>
        <a:p>
          <a:endParaRPr lang="en-GB"/>
        </a:p>
      </dgm:t>
    </dgm:pt>
    <dgm:pt modelId="{9F28614C-DDA7-8940-BC7A-4C5B77666B29}" type="sibTrans" cxnId="{36BB0AAA-C4EE-094A-8BAE-EC3533BD2787}">
      <dgm:prSet/>
      <dgm:spPr/>
      <dgm:t>
        <a:bodyPr/>
        <a:lstStyle/>
        <a:p>
          <a:endParaRPr lang="en-GB"/>
        </a:p>
      </dgm:t>
    </dgm:pt>
    <dgm:pt modelId="{6D75F6FB-A76B-1249-A8A0-A968E7777E50}">
      <dgm:prSet phldrT="[Text]"/>
      <dgm:spPr/>
      <dgm:t>
        <a:bodyPr/>
        <a:lstStyle/>
        <a:p>
          <a:r>
            <a:rPr lang="en-BD" dirty="0"/>
            <a:t>Problem Statement</a:t>
          </a:r>
          <a:endParaRPr lang="en-GB" dirty="0"/>
        </a:p>
      </dgm:t>
    </dgm:pt>
    <dgm:pt modelId="{13976B17-3DB2-B04B-8FF7-2EFBD2046498}" type="parTrans" cxnId="{B612C26E-4F0C-AD47-98BA-0348B9171E56}">
      <dgm:prSet/>
      <dgm:spPr/>
      <dgm:t>
        <a:bodyPr/>
        <a:lstStyle/>
        <a:p>
          <a:endParaRPr lang="en-GB"/>
        </a:p>
      </dgm:t>
    </dgm:pt>
    <dgm:pt modelId="{C430B33F-B82D-C04F-8F5D-9A804CD0E432}" type="sibTrans" cxnId="{B612C26E-4F0C-AD47-98BA-0348B9171E56}">
      <dgm:prSet/>
      <dgm:spPr/>
      <dgm:t>
        <a:bodyPr/>
        <a:lstStyle/>
        <a:p>
          <a:endParaRPr lang="en-GB"/>
        </a:p>
      </dgm:t>
    </dgm:pt>
    <dgm:pt modelId="{E2038AFB-803B-0E48-BBA9-E14AFFFBAB0B}">
      <dgm:prSet phldrT="[Text]"/>
      <dgm:spPr/>
      <dgm:t>
        <a:bodyPr/>
        <a:lstStyle/>
        <a:p>
          <a:r>
            <a:rPr lang="en-BD" dirty="0"/>
            <a:t>Motivation</a:t>
          </a:r>
          <a:endParaRPr lang="en-GB" dirty="0"/>
        </a:p>
      </dgm:t>
    </dgm:pt>
    <dgm:pt modelId="{420563CB-D18F-AE45-9F7D-D940B64FA8B8}" type="parTrans" cxnId="{833FC0C1-4E82-E647-AC14-93494E9A520D}">
      <dgm:prSet/>
      <dgm:spPr/>
      <dgm:t>
        <a:bodyPr/>
        <a:lstStyle/>
        <a:p>
          <a:endParaRPr lang="en-GB"/>
        </a:p>
      </dgm:t>
    </dgm:pt>
    <dgm:pt modelId="{60E3041D-1ED8-744A-B39C-104EF954969A}" type="sibTrans" cxnId="{833FC0C1-4E82-E647-AC14-93494E9A520D}">
      <dgm:prSet/>
      <dgm:spPr/>
      <dgm:t>
        <a:bodyPr/>
        <a:lstStyle/>
        <a:p>
          <a:endParaRPr lang="en-GB"/>
        </a:p>
      </dgm:t>
    </dgm:pt>
    <dgm:pt modelId="{39CDA3D0-6600-7045-A834-AAECAA26B211}">
      <dgm:prSet phldrT="[Text]"/>
      <dgm:spPr/>
      <dgm:t>
        <a:bodyPr/>
        <a:lstStyle/>
        <a:p>
          <a:r>
            <a:rPr lang="en-BD" dirty="0"/>
            <a:t>Objectives</a:t>
          </a:r>
          <a:endParaRPr lang="en-GB" dirty="0"/>
        </a:p>
      </dgm:t>
    </dgm:pt>
    <dgm:pt modelId="{29650D5E-0C03-914B-B896-4ABD87AA990F}" type="parTrans" cxnId="{52378032-B8DC-5347-8F7A-2FD218AD7A02}">
      <dgm:prSet/>
      <dgm:spPr/>
      <dgm:t>
        <a:bodyPr/>
        <a:lstStyle/>
        <a:p>
          <a:endParaRPr lang="en-GB"/>
        </a:p>
      </dgm:t>
    </dgm:pt>
    <dgm:pt modelId="{36DE7B2F-A79C-9E4C-BBD1-4B488C32FFEF}" type="sibTrans" cxnId="{52378032-B8DC-5347-8F7A-2FD218AD7A02}">
      <dgm:prSet/>
      <dgm:spPr/>
      <dgm:t>
        <a:bodyPr/>
        <a:lstStyle/>
        <a:p>
          <a:endParaRPr lang="en-GB"/>
        </a:p>
      </dgm:t>
    </dgm:pt>
    <dgm:pt modelId="{56C560E8-3422-2D4F-AF41-B90B4D05AD3F}">
      <dgm:prSet phldrT="[Text]"/>
      <dgm:spPr/>
      <dgm:t>
        <a:bodyPr/>
        <a:lstStyle/>
        <a:p>
          <a:r>
            <a:rPr lang="en-BD" dirty="0"/>
            <a:t>Literature Review</a:t>
          </a:r>
          <a:endParaRPr lang="en-GB" dirty="0"/>
        </a:p>
      </dgm:t>
    </dgm:pt>
    <dgm:pt modelId="{5A8B6284-3272-6847-957B-4DA99CE9DABA}" type="parTrans" cxnId="{18538769-7B1C-D441-A6D0-A51F9AE51AF7}">
      <dgm:prSet/>
      <dgm:spPr/>
      <dgm:t>
        <a:bodyPr/>
        <a:lstStyle/>
        <a:p>
          <a:endParaRPr lang="en-GB"/>
        </a:p>
      </dgm:t>
    </dgm:pt>
    <dgm:pt modelId="{96A710CD-0693-D141-876E-A2FC21138A69}" type="sibTrans" cxnId="{18538769-7B1C-D441-A6D0-A51F9AE51AF7}">
      <dgm:prSet/>
      <dgm:spPr/>
      <dgm:t>
        <a:bodyPr/>
        <a:lstStyle/>
        <a:p>
          <a:endParaRPr lang="en-GB"/>
        </a:p>
      </dgm:t>
    </dgm:pt>
    <dgm:pt modelId="{74D86453-7D82-B642-AF66-990C1FF31404}">
      <dgm:prSet/>
      <dgm:spPr/>
      <dgm:t>
        <a:bodyPr/>
        <a:lstStyle/>
        <a:p>
          <a:r>
            <a:rPr lang="en-BD" dirty="0"/>
            <a:t>Proposed Methodology</a:t>
          </a:r>
          <a:endParaRPr lang="en-GB" dirty="0"/>
        </a:p>
      </dgm:t>
    </dgm:pt>
    <dgm:pt modelId="{FEAA6EA9-6E3F-DB4B-B80C-9F143C569B82}" type="parTrans" cxnId="{A14FD9A5-23C4-6843-9932-B03A6B9CDCA1}">
      <dgm:prSet/>
      <dgm:spPr/>
      <dgm:t>
        <a:bodyPr/>
        <a:lstStyle/>
        <a:p>
          <a:endParaRPr lang="en-GB"/>
        </a:p>
      </dgm:t>
    </dgm:pt>
    <dgm:pt modelId="{5DDB215B-D33F-964D-9E23-76FCF3BECC4C}" type="sibTrans" cxnId="{A14FD9A5-23C4-6843-9932-B03A6B9CDCA1}">
      <dgm:prSet/>
      <dgm:spPr/>
      <dgm:t>
        <a:bodyPr/>
        <a:lstStyle/>
        <a:p>
          <a:endParaRPr lang="en-GB"/>
        </a:p>
      </dgm:t>
    </dgm:pt>
    <dgm:pt modelId="{C6DC7ACF-9CD2-9A48-AA09-6F8DF77855C0}">
      <dgm:prSet/>
      <dgm:spPr/>
      <dgm:t>
        <a:bodyPr/>
        <a:lstStyle/>
        <a:p>
          <a:r>
            <a:rPr lang="en-BD"/>
            <a:t>Result Analysis</a:t>
          </a:r>
          <a:endParaRPr lang="en-GB"/>
        </a:p>
      </dgm:t>
    </dgm:pt>
    <dgm:pt modelId="{6DC1FD10-DC9B-E74B-ACB2-98061AC8A375}" type="parTrans" cxnId="{85217133-C91B-A348-A09D-A9CEB63C1FF9}">
      <dgm:prSet/>
      <dgm:spPr/>
      <dgm:t>
        <a:bodyPr/>
        <a:lstStyle/>
        <a:p>
          <a:endParaRPr lang="en-GB"/>
        </a:p>
      </dgm:t>
    </dgm:pt>
    <dgm:pt modelId="{87FEDEC8-F95C-B94C-8130-85552031B0B6}" type="sibTrans" cxnId="{85217133-C91B-A348-A09D-A9CEB63C1FF9}">
      <dgm:prSet/>
      <dgm:spPr/>
      <dgm:t>
        <a:bodyPr/>
        <a:lstStyle/>
        <a:p>
          <a:endParaRPr lang="en-GB"/>
        </a:p>
      </dgm:t>
    </dgm:pt>
    <dgm:pt modelId="{C1F83D8C-88C4-6C44-A89E-7C6D42457E44}">
      <dgm:prSet/>
      <dgm:spPr/>
      <dgm:t>
        <a:bodyPr/>
        <a:lstStyle/>
        <a:p>
          <a:r>
            <a:rPr lang="en-BD" dirty="0"/>
            <a:t>Conclusion &amp; Future Work</a:t>
          </a:r>
        </a:p>
      </dgm:t>
    </dgm:pt>
    <dgm:pt modelId="{926FF45C-0340-7A4A-8318-9979E358919A}" type="parTrans" cxnId="{FBBEA273-66CD-C347-B9EA-3707F69028AD}">
      <dgm:prSet/>
      <dgm:spPr/>
      <dgm:t>
        <a:bodyPr/>
        <a:lstStyle/>
        <a:p>
          <a:endParaRPr lang="en-GB"/>
        </a:p>
      </dgm:t>
    </dgm:pt>
    <dgm:pt modelId="{A37306F5-8964-3342-84B7-D1821B76BC63}" type="sibTrans" cxnId="{FBBEA273-66CD-C347-B9EA-3707F69028AD}">
      <dgm:prSet/>
      <dgm:spPr/>
      <dgm:t>
        <a:bodyPr/>
        <a:lstStyle/>
        <a:p>
          <a:endParaRPr lang="en-GB"/>
        </a:p>
      </dgm:t>
    </dgm:pt>
    <dgm:pt modelId="{DBE99955-D571-AA4B-A801-FABE3D4B2480}">
      <dgm:prSet/>
      <dgm:spPr/>
      <dgm:t>
        <a:bodyPr/>
        <a:lstStyle/>
        <a:p>
          <a:r>
            <a:rPr lang="en-BD"/>
            <a:t>Achievement</a:t>
          </a:r>
          <a:endParaRPr lang="en-BD" dirty="0"/>
        </a:p>
      </dgm:t>
    </dgm:pt>
    <dgm:pt modelId="{20384850-8719-1D4C-9A58-7F75E77631CD}" type="parTrans" cxnId="{55A3360A-8C85-E141-9E2A-499FC160F781}">
      <dgm:prSet/>
      <dgm:spPr/>
      <dgm:t>
        <a:bodyPr/>
        <a:lstStyle/>
        <a:p>
          <a:endParaRPr lang="en-GB"/>
        </a:p>
      </dgm:t>
    </dgm:pt>
    <dgm:pt modelId="{E0600690-15D1-8349-B72C-569946D155F0}" type="sibTrans" cxnId="{55A3360A-8C85-E141-9E2A-499FC160F781}">
      <dgm:prSet/>
      <dgm:spPr/>
      <dgm:t>
        <a:bodyPr/>
        <a:lstStyle/>
        <a:p>
          <a:endParaRPr lang="en-GB"/>
        </a:p>
      </dgm:t>
    </dgm:pt>
    <dgm:pt modelId="{7E815FD4-8A11-0249-8354-A45C7EF13FD4}">
      <dgm:prSet/>
      <dgm:spPr/>
      <dgm:t>
        <a:bodyPr/>
        <a:lstStyle/>
        <a:p>
          <a:r>
            <a:rPr lang="en-BD"/>
            <a:t>References</a:t>
          </a:r>
          <a:endParaRPr lang="en-BD" dirty="0"/>
        </a:p>
      </dgm:t>
    </dgm:pt>
    <dgm:pt modelId="{38B9EF48-371E-C74B-A2D3-9BC5A670C02F}" type="parTrans" cxnId="{FC976E83-50B8-EB4C-968D-006CDD094485}">
      <dgm:prSet/>
      <dgm:spPr/>
      <dgm:t>
        <a:bodyPr/>
        <a:lstStyle/>
        <a:p>
          <a:endParaRPr lang="en-GB"/>
        </a:p>
      </dgm:t>
    </dgm:pt>
    <dgm:pt modelId="{D84856C8-B515-9D47-BA97-7C7BBD69E4B4}" type="sibTrans" cxnId="{FC976E83-50B8-EB4C-968D-006CDD094485}">
      <dgm:prSet/>
      <dgm:spPr/>
      <dgm:t>
        <a:bodyPr/>
        <a:lstStyle/>
        <a:p>
          <a:endParaRPr lang="en-GB"/>
        </a:p>
      </dgm:t>
    </dgm:pt>
    <dgm:pt modelId="{4FEF2D0D-5783-2E47-82FA-4FF429BAD6EC}">
      <dgm:prSet/>
      <dgm:spPr/>
      <dgm:t>
        <a:bodyPr/>
        <a:lstStyle/>
        <a:p>
          <a:r>
            <a:rPr lang="en-US" dirty="0"/>
            <a:t>Research Question</a:t>
          </a:r>
        </a:p>
      </dgm:t>
    </dgm:pt>
    <dgm:pt modelId="{B581F636-7DFE-2D4A-A2B0-24EC89129D67}" type="parTrans" cxnId="{8853B5E2-23E7-CC4D-A8ED-C04A81935B8A}">
      <dgm:prSet/>
      <dgm:spPr/>
      <dgm:t>
        <a:bodyPr/>
        <a:lstStyle/>
        <a:p>
          <a:endParaRPr lang="en-US"/>
        </a:p>
      </dgm:t>
    </dgm:pt>
    <dgm:pt modelId="{67D35FD9-B199-DF41-BD1D-517A70C7A004}" type="sibTrans" cxnId="{8853B5E2-23E7-CC4D-A8ED-C04A81935B8A}">
      <dgm:prSet/>
      <dgm:spPr/>
      <dgm:t>
        <a:bodyPr/>
        <a:lstStyle/>
        <a:p>
          <a:endParaRPr lang="en-US"/>
        </a:p>
      </dgm:t>
    </dgm:pt>
    <dgm:pt modelId="{F560438C-557D-6B4D-BBB6-6F4F8D1C9155}" type="pres">
      <dgm:prSet presAssocID="{847B3AA8-B425-5548-8F42-504745464BD1}" presName="Name0" presStyleCnt="0">
        <dgm:presLayoutVars>
          <dgm:dir/>
          <dgm:resizeHandles/>
        </dgm:presLayoutVars>
      </dgm:prSet>
      <dgm:spPr/>
    </dgm:pt>
    <dgm:pt modelId="{73626F0A-ADF8-A04F-953A-2BC322AFDC0C}" type="pres">
      <dgm:prSet presAssocID="{BBAFC08E-611F-FC44-9CFF-72A3CD766E73}" presName="compNode" presStyleCnt="0"/>
      <dgm:spPr/>
    </dgm:pt>
    <dgm:pt modelId="{581896F0-86A8-AE4A-93B9-7615F30F45BA}" type="pres">
      <dgm:prSet presAssocID="{BBAFC08E-611F-FC44-9CFF-72A3CD766E73}" presName="dummyConnPt" presStyleCnt="0"/>
      <dgm:spPr/>
    </dgm:pt>
    <dgm:pt modelId="{C1A68AF1-A174-4642-9A01-4C79EA77528E}" type="pres">
      <dgm:prSet presAssocID="{BBAFC08E-611F-FC44-9CFF-72A3CD766E73}" presName="node" presStyleLbl="node1" presStyleIdx="0" presStyleCnt="11">
        <dgm:presLayoutVars>
          <dgm:bulletEnabled val="1"/>
        </dgm:presLayoutVars>
      </dgm:prSet>
      <dgm:spPr/>
    </dgm:pt>
    <dgm:pt modelId="{D61BBFF1-C1F2-CB4E-8576-3DBDE643DAF6}" type="pres">
      <dgm:prSet presAssocID="{9F28614C-DDA7-8940-BC7A-4C5B77666B29}" presName="sibTrans" presStyleLbl="bgSibTrans2D1" presStyleIdx="0" presStyleCnt="10"/>
      <dgm:spPr/>
    </dgm:pt>
    <dgm:pt modelId="{03AD909E-B76B-3349-8276-5A02FD88697D}" type="pres">
      <dgm:prSet presAssocID="{6D75F6FB-A76B-1249-A8A0-A968E7777E50}" presName="compNode" presStyleCnt="0"/>
      <dgm:spPr/>
    </dgm:pt>
    <dgm:pt modelId="{76A3633D-8468-9C44-BFBA-8F05350C74DD}" type="pres">
      <dgm:prSet presAssocID="{6D75F6FB-A76B-1249-A8A0-A968E7777E50}" presName="dummyConnPt" presStyleCnt="0"/>
      <dgm:spPr/>
    </dgm:pt>
    <dgm:pt modelId="{6BE1ED3F-C931-A742-86A5-EC253E948A32}" type="pres">
      <dgm:prSet presAssocID="{6D75F6FB-A76B-1249-A8A0-A968E7777E50}" presName="node" presStyleLbl="node1" presStyleIdx="1" presStyleCnt="11">
        <dgm:presLayoutVars>
          <dgm:bulletEnabled val="1"/>
        </dgm:presLayoutVars>
      </dgm:prSet>
      <dgm:spPr/>
    </dgm:pt>
    <dgm:pt modelId="{4126DD37-B325-B543-A285-5711DCC6EBDB}" type="pres">
      <dgm:prSet presAssocID="{C430B33F-B82D-C04F-8F5D-9A804CD0E432}" presName="sibTrans" presStyleLbl="bgSibTrans2D1" presStyleIdx="1" presStyleCnt="10"/>
      <dgm:spPr/>
    </dgm:pt>
    <dgm:pt modelId="{258CA933-8E38-1E4D-881A-1107620E9AF5}" type="pres">
      <dgm:prSet presAssocID="{E2038AFB-803B-0E48-BBA9-E14AFFFBAB0B}" presName="compNode" presStyleCnt="0"/>
      <dgm:spPr/>
    </dgm:pt>
    <dgm:pt modelId="{4A584F98-C266-1A4D-A27F-8D62FC31070E}" type="pres">
      <dgm:prSet presAssocID="{E2038AFB-803B-0E48-BBA9-E14AFFFBAB0B}" presName="dummyConnPt" presStyleCnt="0"/>
      <dgm:spPr/>
    </dgm:pt>
    <dgm:pt modelId="{2C12A683-1136-6046-8038-15D88DBB39BF}" type="pres">
      <dgm:prSet presAssocID="{E2038AFB-803B-0E48-BBA9-E14AFFFBAB0B}" presName="node" presStyleLbl="node1" presStyleIdx="2" presStyleCnt="11">
        <dgm:presLayoutVars>
          <dgm:bulletEnabled val="1"/>
        </dgm:presLayoutVars>
      </dgm:prSet>
      <dgm:spPr/>
    </dgm:pt>
    <dgm:pt modelId="{1A4E41D0-DF37-5246-B5BB-32BB137FE5BF}" type="pres">
      <dgm:prSet presAssocID="{60E3041D-1ED8-744A-B39C-104EF954969A}" presName="sibTrans" presStyleLbl="bgSibTrans2D1" presStyleIdx="2" presStyleCnt="10"/>
      <dgm:spPr/>
    </dgm:pt>
    <dgm:pt modelId="{49212B8B-C40D-A74A-9B40-707E2EB4DA55}" type="pres">
      <dgm:prSet presAssocID="{4FEF2D0D-5783-2E47-82FA-4FF429BAD6EC}" presName="compNode" presStyleCnt="0"/>
      <dgm:spPr/>
    </dgm:pt>
    <dgm:pt modelId="{5D2324B0-C093-254C-9E31-A4ED1150EDFB}" type="pres">
      <dgm:prSet presAssocID="{4FEF2D0D-5783-2E47-82FA-4FF429BAD6EC}" presName="dummyConnPt" presStyleCnt="0"/>
      <dgm:spPr/>
    </dgm:pt>
    <dgm:pt modelId="{C9B470E7-AB47-FF4B-B0DF-97C5B688FA5C}" type="pres">
      <dgm:prSet presAssocID="{4FEF2D0D-5783-2E47-82FA-4FF429BAD6EC}" presName="node" presStyleLbl="node1" presStyleIdx="3" presStyleCnt="11">
        <dgm:presLayoutVars>
          <dgm:bulletEnabled val="1"/>
        </dgm:presLayoutVars>
      </dgm:prSet>
      <dgm:spPr/>
    </dgm:pt>
    <dgm:pt modelId="{0DED517A-87CA-C348-BDC1-4AD93E6A649E}" type="pres">
      <dgm:prSet presAssocID="{67D35FD9-B199-DF41-BD1D-517A70C7A004}" presName="sibTrans" presStyleLbl="bgSibTrans2D1" presStyleIdx="3" presStyleCnt="10"/>
      <dgm:spPr/>
    </dgm:pt>
    <dgm:pt modelId="{C96B004C-806C-4647-91D1-FD8CCCC3A69E}" type="pres">
      <dgm:prSet presAssocID="{39CDA3D0-6600-7045-A834-AAECAA26B211}" presName="compNode" presStyleCnt="0"/>
      <dgm:spPr/>
    </dgm:pt>
    <dgm:pt modelId="{11118482-76AE-2C4C-83E0-77F973FFA2D4}" type="pres">
      <dgm:prSet presAssocID="{39CDA3D0-6600-7045-A834-AAECAA26B211}" presName="dummyConnPt" presStyleCnt="0"/>
      <dgm:spPr/>
    </dgm:pt>
    <dgm:pt modelId="{BC6E2FA7-AAE3-9149-A488-791DC6916674}" type="pres">
      <dgm:prSet presAssocID="{39CDA3D0-6600-7045-A834-AAECAA26B211}" presName="node" presStyleLbl="node1" presStyleIdx="4" presStyleCnt="11">
        <dgm:presLayoutVars>
          <dgm:bulletEnabled val="1"/>
        </dgm:presLayoutVars>
      </dgm:prSet>
      <dgm:spPr/>
    </dgm:pt>
    <dgm:pt modelId="{83EF7D9E-46F0-9048-BCF2-CAC9ABC03C2F}" type="pres">
      <dgm:prSet presAssocID="{36DE7B2F-A79C-9E4C-BBD1-4B488C32FFEF}" presName="sibTrans" presStyleLbl="bgSibTrans2D1" presStyleIdx="4" presStyleCnt="10"/>
      <dgm:spPr/>
    </dgm:pt>
    <dgm:pt modelId="{DF035566-52D9-2D44-AA0A-05FDA294DC67}" type="pres">
      <dgm:prSet presAssocID="{56C560E8-3422-2D4F-AF41-B90B4D05AD3F}" presName="compNode" presStyleCnt="0"/>
      <dgm:spPr/>
    </dgm:pt>
    <dgm:pt modelId="{334C8D24-CFB9-4C4C-B17A-BFDEC9700C47}" type="pres">
      <dgm:prSet presAssocID="{56C560E8-3422-2D4F-AF41-B90B4D05AD3F}" presName="dummyConnPt" presStyleCnt="0"/>
      <dgm:spPr/>
    </dgm:pt>
    <dgm:pt modelId="{CD04B056-4D69-4341-A883-34C049BA6B08}" type="pres">
      <dgm:prSet presAssocID="{56C560E8-3422-2D4F-AF41-B90B4D05AD3F}" presName="node" presStyleLbl="node1" presStyleIdx="5" presStyleCnt="11">
        <dgm:presLayoutVars>
          <dgm:bulletEnabled val="1"/>
        </dgm:presLayoutVars>
      </dgm:prSet>
      <dgm:spPr/>
    </dgm:pt>
    <dgm:pt modelId="{59C02FA8-E2F9-134F-9EB1-0657FEADD8A3}" type="pres">
      <dgm:prSet presAssocID="{96A710CD-0693-D141-876E-A2FC21138A69}" presName="sibTrans" presStyleLbl="bgSibTrans2D1" presStyleIdx="5" presStyleCnt="10"/>
      <dgm:spPr/>
    </dgm:pt>
    <dgm:pt modelId="{A62916EB-A2F3-0C48-8FD7-D09356ACE9D4}" type="pres">
      <dgm:prSet presAssocID="{74D86453-7D82-B642-AF66-990C1FF31404}" presName="compNode" presStyleCnt="0"/>
      <dgm:spPr/>
    </dgm:pt>
    <dgm:pt modelId="{B6C4C087-2146-6F4D-8D8B-396EB85B2F06}" type="pres">
      <dgm:prSet presAssocID="{74D86453-7D82-B642-AF66-990C1FF31404}" presName="dummyConnPt" presStyleCnt="0"/>
      <dgm:spPr/>
    </dgm:pt>
    <dgm:pt modelId="{04D53FFC-4162-3F44-89B4-A6269D2C11E8}" type="pres">
      <dgm:prSet presAssocID="{74D86453-7D82-B642-AF66-990C1FF31404}" presName="node" presStyleLbl="node1" presStyleIdx="6" presStyleCnt="11">
        <dgm:presLayoutVars>
          <dgm:bulletEnabled val="1"/>
        </dgm:presLayoutVars>
      </dgm:prSet>
      <dgm:spPr/>
    </dgm:pt>
    <dgm:pt modelId="{D4EFC842-021D-E549-8C62-AEEB012747CF}" type="pres">
      <dgm:prSet presAssocID="{5DDB215B-D33F-964D-9E23-76FCF3BECC4C}" presName="sibTrans" presStyleLbl="bgSibTrans2D1" presStyleIdx="6" presStyleCnt="10"/>
      <dgm:spPr/>
    </dgm:pt>
    <dgm:pt modelId="{DCF09FAD-E73E-CE46-B2F7-9AD4B42AC1D9}" type="pres">
      <dgm:prSet presAssocID="{C6DC7ACF-9CD2-9A48-AA09-6F8DF77855C0}" presName="compNode" presStyleCnt="0"/>
      <dgm:spPr/>
    </dgm:pt>
    <dgm:pt modelId="{6CB21448-A7A2-8345-A296-8853E66458A5}" type="pres">
      <dgm:prSet presAssocID="{C6DC7ACF-9CD2-9A48-AA09-6F8DF77855C0}" presName="dummyConnPt" presStyleCnt="0"/>
      <dgm:spPr/>
    </dgm:pt>
    <dgm:pt modelId="{D0B58CD3-1F8F-CA42-B654-7654BF52FE10}" type="pres">
      <dgm:prSet presAssocID="{C6DC7ACF-9CD2-9A48-AA09-6F8DF77855C0}" presName="node" presStyleLbl="node1" presStyleIdx="7" presStyleCnt="11">
        <dgm:presLayoutVars>
          <dgm:bulletEnabled val="1"/>
        </dgm:presLayoutVars>
      </dgm:prSet>
      <dgm:spPr/>
    </dgm:pt>
    <dgm:pt modelId="{4F85E4CD-0A4D-2540-B368-0E7EFF42280E}" type="pres">
      <dgm:prSet presAssocID="{87FEDEC8-F95C-B94C-8130-85552031B0B6}" presName="sibTrans" presStyleLbl="bgSibTrans2D1" presStyleIdx="7" presStyleCnt="10"/>
      <dgm:spPr/>
    </dgm:pt>
    <dgm:pt modelId="{F2B89FDE-2C9C-7E4D-92B5-A63777715075}" type="pres">
      <dgm:prSet presAssocID="{C1F83D8C-88C4-6C44-A89E-7C6D42457E44}" presName="compNode" presStyleCnt="0"/>
      <dgm:spPr/>
    </dgm:pt>
    <dgm:pt modelId="{FC0C7F4E-6514-1946-BB2B-E1F992EBF446}" type="pres">
      <dgm:prSet presAssocID="{C1F83D8C-88C4-6C44-A89E-7C6D42457E44}" presName="dummyConnPt" presStyleCnt="0"/>
      <dgm:spPr/>
    </dgm:pt>
    <dgm:pt modelId="{B87624DF-38BA-C946-B5CD-5CC7F6EBCC1C}" type="pres">
      <dgm:prSet presAssocID="{C1F83D8C-88C4-6C44-A89E-7C6D42457E44}" presName="node" presStyleLbl="node1" presStyleIdx="8" presStyleCnt="11">
        <dgm:presLayoutVars>
          <dgm:bulletEnabled val="1"/>
        </dgm:presLayoutVars>
      </dgm:prSet>
      <dgm:spPr/>
    </dgm:pt>
    <dgm:pt modelId="{6783A1FC-B561-3A48-968E-214BA14EF619}" type="pres">
      <dgm:prSet presAssocID="{A37306F5-8964-3342-84B7-D1821B76BC63}" presName="sibTrans" presStyleLbl="bgSibTrans2D1" presStyleIdx="8" presStyleCnt="10"/>
      <dgm:spPr/>
    </dgm:pt>
    <dgm:pt modelId="{8299005F-84DC-F041-BE03-C1D4471A4110}" type="pres">
      <dgm:prSet presAssocID="{DBE99955-D571-AA4B-A801-FABE3D4B2480}" presName="compNode" presStyleCnt="0"/>
      <dgm:spPr/>
    </dgm:pt>
    <dgm:pt modelId="{9F4A538C-9853-EE4C-9E6C-48318DA3EDEA}" type="pres">
      <dgm:prSet presAssocID="{DBE99955-D571-AA4B-A801-FABE3D4B2480}" presName="dummyConnPt" presStyleCnt="0"/>
      <dgm:spPr/>
    </dgm:pt>
    <dgm:pt modelId="{612CE1E5-9AF9-3342-A7E3-58035E5704F6}" type="pres">
      <dgm:prSet presAssocID="{DBE99955-D571-AA4B-A801-FABE3D4B2480}" presName="node" presStyleLbl="node1" presStyleIdx="9" presStyleCnt="11">
        <dgm:presLayoutVars>
          <dgm:bulletEnabled val="1"/>
        </dgm:presLayoutVars>
      </dgm:prSet>
      <dgm:spPr/>
    </dgm:pt>
    <dgm:pt modelId="{6DF692CB-FBA4-6843-AB6E-76DAD4FAE7A8}" type="pres">
      <dgm:prSet presAssocID="{E0600690-15D1-8349-B72C-569946D155F0}" presName="sibTrans" presStyleLbl="bgSibTrans2D1" presStyleIdx="9" presStyleCnt="10"/>
      <dgm:spPr/>
    </dgm:pt>
    <dgm:pt modelId="{9EF377F9-77FA-8447-A214-2A1D841A797B}" type="pres">
      <dgm:prSet presAssocID="{7E815FD4-8A11-0249-8354-A45C7EF13FD4}" presName="compNode" presStyleCnt="0"/>
      <dgm:spPr/>
    </dgm:pt>
    <dgm:pt modelId="{97E733A0-B377-C648-80BC-5C2554C01C20}" type="pres">
      <dgm:prSet presAssocID="{7E815FD4-8A11-0249-8354-A45C7EF13FD4}" presName="dummyConnPt" presStyleCnt="0"/>
      <dgm:spPr/>
    </dgm:pt>
    <dgm:pt modelId="{03E2CA5F-A65B-B646-AAD8-498F53CA5A43}" type="pres">
      <dgm:prSet presAssocID="{7E815FD4-8A11-0249-8354-A45C7EF13FD4}" presName="node" presStyleLbl="node1" presStyleIdx="10" presStyleCnt="11">
        <dgm:presLayoutVars>
          <dgm:bulletEnabled val="1"/>
        </dgm:presLayoutVars>
      </dgm:prSet>
      <dgm:spPr/>
    </dgm:pt>
  </dgm:ptLst>
  <dgm:cxnLst>
    <dgm:cxn modelId="{55A3360A-8C85-E141-9E2A-499FC160F781}" srcId="{847B3AA8-B425-5548-8F42-504745464BD1}" destId="{DBE99955-D571-AA4B-A801-FABE3D4B2480}" srcOrd="9" destOrd="0" parTransId="{20384850-8719-1D4C-9A58-7F75E77631CD}" sibTransId="{E0600690-15D1-8349-B72C-569946D155F0}"/>
    <dgm:cxn modelId="{BCFF970A-AC33-D44A-A4CF-124C584C679E}" type="presOf" srcId="{E2038AFB-803B-0E48-BBA9-E14AFFFBAB0B}" destId="{2C12A683-1136-6046-8038-15D88DBB39BF}" srcOrd="0" destOrd="0" presId="urn:microsoft.com/office/officeart/2005/8/layout/bProcess4"/>
    <dgm:cxn modelId="{DCCB7018-45FB-1A40-9CD2-25EF41A9AB1B}" type="presOf" srcId="{96A710CD-0693-D141-876E-A2FC21138A69}" destId="{59C02FA8-E2F9-134F-9EB1-0657FEADD8A3}" srcOrd="0" destOrd="0" presId="urn:microsoft.com/office/officeart/2005/8/layout/bProcess4"/>
    <dgm:cxn modelId="{52378032-B8DC-5347-8F7A-2FD218AD7A02}" srcId="{847B3AA8-B425-5548-8F42-504745464BD1}" destId="{39CDA3D0-6600-7045-A834-AAECAA26B211}" srcOrd="4" destOrd="0" parTransId="{29650D5E-0C03-914B-B896-4ABD87AA990F}" sibTransId="{36DE7B2F-A79C-9E4C-BBD1-4B488C32FFEF}"/>
    <dgm:cxn modelId="{85217133-C91B-A348-A09D-A9CEB63C1FF9}" srcId="{847B3AA8-B425-5548-8F42-504745464BD1}" destId="{C6DC7ACF-9CD2-9A48-AA09-6F8DF77855C0}" srcOrd="7" destOrd="0" parTransId="{6DC1FD10-DC9B-E74B-ACB2-98061AC8A375}" sibTransId="{87FEDEC8-F95C-B94C-8130-85552031B0B6}"/>
    <dgm:cxn modelId="{167B1949-77F7-E34C-BC2D-942C08D919E5}" type="presOf" srcId="{87FEDEC8-F95C-B94C-8130-85552031B0B6}" destId="{4F85E4CD-0A4D-2540-B368-0E7EFF42280E}" srcOrd="0" destOrd="0" presId="urn:microsoft.com/office/officeart/2005/8/layout/bProcess4"/>
    <dgm:cxn modelId="{18538769-7B1C-D441-A6D0-A51F9AE51AF7}" srcId="{847B3AA8-B425-5548-8F42-504745464BD1}" destId="{56C560E8-3422-2D4F-AF41-B90B4D05AD3F}" srcOrd="5" destOrd="0" parTransId="{5A8B6284-3272-6847-957B-4DA99CE9DABA}" sibTransId="{96A710CD-0693-D141-876E-A2FC21138A69}"/>
    <dgm:cxn modelId="{B612C26E-4F0C-AD47-98BA-0348B9171E56}" srcId="{847B3AA8-B425-5548-8F42-504745464BD1}" destId="{6D75F6FB-A76B-1249-A8A0-A968E7777E50}" srcOrd="1" destOrd="0" parTransId="{13976B17-3DB2-B04B-8FF7-2EFBD2046498}" sibTransId="{C430B33F-B82D-C04F-8F5D-9A804CD0E432}"/>
    <dgm:cxn modelId="{B329B272-96CB-274B-81DD-BB00E89F5970}" type="presOf" srcId="{847B3AA8-B425-5548-8F42-504745464BD1}" destId="{F560438C-557D-6B4D-BBB6-6F4F8D1C9155}" srcOrd="0" destOrd="0" presId="urn:microsoft.com/office/officeart/2005/8/layout/bProcess4"/>
    <dgm:cxn modelId="{FBBEA273-66CD-C347-B9EA-3707F69028AD}" srcId="{847B3AA8-B425-5548-8F42-504745464BD1}" destId="{C1F83D8C-88C4-6C44-A89E-7C6D42457E44}" srcOrd="8" destOrd="0" parTransId="{926FF45C-0340-7A4A-8318-9979E358919A}" sibTransId="{A37306F5-8964-3342-84B7-D1821B76BC63}"/>
    <dgm:cxn modelId="{9CE82178-0102-6948-B02D-618F3FD27EDA}" type="presOf" srcId="{C430B33F-B82D-C04F-8F5D-9A804CD0E432}" destId="{4126DD37-B325-B543-A285-5711DCC6EBDB}" srcOrd="0" destOrd="0" presId="urn:microsoft.com/office/officeart/2005/8/layout/bProcess4"/>
    <dgm:cxn modelId="{5BE15C5A-AE6F-BF47-9100-A4C9691A317F}" type="presOf" srcId="{7E815FD4-8A11-0249-8354-A45C7EF13FD4}" destId="{03E2CA5F-A65B-B646-AAD8-498F53CA5A43}" srcOrd="0" destOrd="0" presId="urn:microsoft.com/office/officeart/2005/8/layout/bProcess4"/>
    <dgm:cxn modelId="{B5D30783-4551-3549-8260-142ADC3D560A}" type="presOf" srcId="{6D75F6FB-A76B-1249-A8A0-A968E7777E50}" destId="{6BE1ED3F-C931-A742-86A5-EC253E948A32}" srcOrd="0" destOrd="0" presId="urn:microsoft.com/office/officeart/2005/8/layout/bProcess4"/>
    <dgm:cxn modelId="{FC976E83-50B8-EB4C-968D-006CDD094485}" srcId="{847B3AA8-B425-5548-8F42-504745464BD1}" destId="{7E815FD4-8A11-0249-8354-A45C7EF13FD4}" srcOrd="10" destOrd="0" parTransId="{38B9EF48-371E-C74B-A2D3-9BC5A670C02F}" sibTransId="{D84856C8-B515-9D47-BA97-7C7BBD69E4B4}"/>
    <dgm:cxn modelId="{EE9F6885-D99C-AE46-AEA4-4C38994E877F}" type="presOf" srcId="{39CDA3D0-6600-7045-A834-AAECAA26B211}" destId="{BC6E2FA7-AAE3-9149-A488-791DC6916674}" srcOrd="0" destOrd="0" presId="urn:microsoft.com/office/officeart/2005/8/layout/bProcess4"/>
    <dgm:cxn modelId="{8EF58E88-EB68-D546-91EA-D339F37855EA}" type="presOf" srcId="{BBAFC08E-611F-FC44-9CFF-72A3CD766E73}" destId="{C1A68AF1-A174-4642-9A01-4C79EA77528E}" srcOrd="0" destOrd="0" presId="urn:microsoft.com/office/officeart/2005/8/layout/bProcess4"/>
    <dgm:cxn modelId="{51049589-C93F-844E-8357-EA3057DA3BB9}" type="presOf" srcId="{C1F83D8C-88C4-6C44-A89E-7C6D42457E44}" destId="{B87624DF-38BA-C946-B5CD-5CC7F6EBCC1C}" srcOrd="0" destOrd="0" presId="urn:microsoft.com/office/officeart/2005/8/layout/bProcess4"/>
    <dgm:cxn modelId="{3F4D2C8C-9CE1-1D42-BADF-200F76C3DA64}" type="presOf" srcId="{C6DC7ACF-9CD2-9A48-AA09-6F8DF77855C0}" destId="{D0B58CD3-1F8F-CA42-B654-7654BF52FE10}" srcOrd="0" destOrd="0" presId="urn:microsoft.com/office/officeart/2005/8/layout/bProcess4"/>
    <dgm:cxn modelId="{F7533D94-EE5D-1645-A695-FCC836E996F3}" type="presOf" srcId="{56C560E8-3422-2D4F-AF41-B90B4D05AD3F}" destId="{CD04B056-4D69-4341-A883-34C049BA6B08}" srcOrd="0" destOrd="0" presId="urn:microsoft.com/office/officeart/2005/8/layout/bProcess4"/>
    <dgm:cxn modelId="{785DAA96-B2E9-5948-BE6E-43D26DFA6B73}" type="presOf" srcId="{9F28614C-DDA7-8940-BC7A-4C5B77666B29}" destId="{D61BBFF1-C1F2-CB4E-8576-3DBDE643DAF6}" srcOrd="0" destOrd="0" presId="urn:microsoft.com/office/officeart/2005/8/layout/bProcess4"/>
    <dgm:cxn modelId="{102539A4-1DFC-F54B-A533-547CAB940D68}" type="presOf" srcId="{DBE99955-D571-AA4B-A801-FABE3D4B2480}" destId="{612CE1E5-9AF9-3342-A7E3-58035E5704F6}" srcOrd="0" destOrd="0" presId="urn:microsoft.com/office/officeart/2005/8/layout/bProcess4"/>
    <dgm:cxn modelId="{87C02CA5-2308-964C-AC9F-45E78AD6F867}" type="presOf" srcId="{A37306F5-8964-3342-84B7-D1821B76BC63}" destId="{6783A1FC-B561-3A48-968E-214BA14EF619}" srcOrd="0" destOrd="0" presId="urn:microsoft.com/office/officeart/2005/8/layout/bProcess4"/>
    <dgm:cxn modelId="{A14FD9A5-23C4-6843-9932-B03A6B9CDCA1}" srcId="{847B3AA8-B425-5548-8F42-504745464BD1}" destId="{74D86453-7D82-B642-AF66-990C1FF31404}" srcOrd="6" destOrd="0" parTransId="{FEAA6EA9-6E3F-DB4B-B80C-9F143C569B82}" sibTransId="{5DDB215B-D33F-964D-9E23-76FCF3BECC4C}"/>
    <dgm:cxn modelId="{36BB0AAA-C4EE-094A-8BAE-EC3533BD2787}" srcId="{847B3AA8-B425-5548-8F42-504745464BD1}" destId="{BBAFC08E-611F-FC44-9CFF-72A3CD766E73}" srcOrd="0" destOrd="0" parTransId="{478D52DD-7161-E94B-A54F-1C5CA9C7151B}" sibTransId="{9F28614C-DDA7-8940-BC7A-4C5B77666B29}"/>
    <dgm:cxn modelId="{30179FAC-969C-AE44-844B-AC18320D6BE5}" type="presOf" srcId="{74D86453-7D82-B642-AF66-990C1FF31404}" destId="{04D53FFC-4162-3F44-89B4-A6269D2C11E8}" srcOrd="0" destOrd="0" presId="urn:microsoft.com/office/officeart/2005/8/layout/bProcess4"/>
    <dgm:cxn modelId="{A47844BB-0A33-4F44-AE5F-8EE8A23905EB}" type="presOf" srcId="{E0600690-15D1-8349-B72C-569946D155F0}" destId="{6DF692CB-FBA4-6843-AB6E-76DAD4FAE7A8}" srcOrd="0" destOrd="0" presId="urn:microsoft.com/office/officeart/2005/8/layout/bProcess4"/>
    <dgm:cxn modelId="{833FC0C1-4E82-E647-AC14-93494E9A520D}" srcId="{847B3AA8-B425-5548-8F42-504745464BD1}" destId="{E2038AFB-803B-0E48-BBA9-E14AFFFBAB0B}" srcOrd="2" destOrd="0" parTransId="{420563CB-D18F-AE45-9F7D-D940B64FA8B8}" sibTransId="{60E3041D-1ED8-744A-B39C-104EF954969A}"/>
    <dgm:cxn modelId="{FDC5C4CF-546C-CA48-B91E-B3496EDE45CB}" type="presOf" srcId="{5DDB215B-D33F-964D-9E23-76FCF3BECC4C}" destId="{D4EFC842-021D-E549-8C62-AEEB012747CF}" srcOrd="0" destOrd="0" presId="urn:microsoft.com/office/officeart/2005/8/layout/bProcess4"/>
    <dgm:cxn modelId="{A05F07D6-10C6-BA42-AE31-3180C53C21FE}" type="presOf" srcId="{4FEF2D0D-5783-2E47-82FA-4FF429BAD6EC}" destId="{C9B470E7-AB47-FF4B-B0DF-97C5B688FA5C}" srcOrd="0" destOrd="0" presId="urn:microsoft.com/office/officeart/2005/8/layout/bProcess4"/>
    <dgm:cxn modelId="{8853B5E2-23E7-CC4D-A8ED-C04A81935B8A}" srcId="{847B3AA8-B425-5548-8F42-504745464BD1}" destId="{4FEF2D0D-5783-2E47-82FA-4FF429BAD6EC}" srcOrd="3" destOrd="0" parTransId="{B581F636-7DFE-2D4A-A2B0-24EC89129D67}" sibTransId="{67D35FD9-B199-DF41-BD1D-517A70C7A004}"/>
    <dgm:cxn modelId="{8FCCF4E9-8EEE-504E-A889-1D93C7B27AA2}" type="presOf" srcId="{67D35FD9-B199-DF41-BD1D-517A70C7A004}" destId="{0DED517A-87CA-C348-BDC1-4AD93E6A649E}" srcOrd="0" destOrd="0" presId="urn:microsoft.com/office/officeart/2005/8/layout/bProcess4"/>
    <dgm:cxn modelId="{C8D14BF3-A350-7345-9DFD-170A6FF27AA3}" type="presOf" srcId="{60E3041D-1ED8-744A-B39C-104EF954969A}" destId="{1A4E41D0-DF37-5246-B5BB-32BB137FE5BF}" srcOrd="0" destOrd="0" presId="urn:microsoft.com/office/officeart/2005/8/layout/bProcess4"/>
    <dgm:cxn modelId="{01507EFF-F632-CA4B-9B38-075955DC946C}" type="presOf" srcId="{36DE7B2F-A79C-9E4C-BBD1-4B488C32FFEF}" destId="{83EF7D9E-46F0-9048-BCF2-CAC9ABC03C2F}" srcOrd="0" destOrd="0" presId="urn:microsoft.com/office/officeart/2005/8/layout/bProcess4"/>
    <dgm:cxn modelId="{456B52D8-8076-BF43-A53C-E5CE9AA32D1B}" type="presParOf" srcId="{F560438C-557D-6B4D-BBB6-6F4F8D1C9155}" destId="{73626F0A-ADF8-A04F-953A-2BC322AFDC0C}" srcOrd="0" destOrd="0" presId="urn:microsoft.com/office/officeart/2005/8/layout/bProcess4"/>
    <dgm:cxn modelId="{6FFB26E9-5584-C743-B892-7814332C1037}" type="presParOf" srcId="{73626F0A-ADF8-A04F-953A-2BC322AFDC0C}" destId="{581896F0-86A8-AE4A-93B9-7615F30F45BA}" srcOrd="0" destOrd="0" presId="urn:microsoft.com/office/officeart/2005/8/layout/bProcess4"/>
    <dgm:cxn modelId="{9C025AAA-AEB3-094F-85DC-D9C700679B42}" type="presParOf" srcId="{73626F0A-ADF8-A04F-953A-2BC322AFDC0C}" destId="{C1A68AF1-A174-4642-9A01-4C79EA77528E}" srcOrd="1" destOrd="0" presId="urn:microsoft.com/office/officeart/2005/8/layout/bProcess4"/>
    <dgm:cxn modelId="{965C2D57-0F98-0945-9CC7-AF705D711CAC}" type="presParOf" srcId="{F560438C-557D-6B4D-BBB6-6F4F8D1C9155}" destId="{D61BBFF1-C1F2-CB4E-8576-3DBDE643DAF6}" srcOrd="1" destOrd="0" presId="urn:microsoft.com/office/officeart/2005/8/layout/bProcess4"/>
    <dgm:cxn modelId="{83A8EDFA-FEEB-7E41-90B4-88640B236531}" type="presParOf" srcId="{F560438C-557D-6B4D-BBB6-6F4F8D1C9155}" destId="{03AD909E-B76B-3349-8276-5A02FD88697D}" srcOrd="2" destOrd="0" presId="urn:microsoft.com/office/officeart/2005/8/layout/bProcess4"/>
    <dgm:cxn modelId="{79D68900-3A63-F646-96D8-A882EEEE0795}" type="presParOf" srcId="{03AD909E-B76B-3349-8276-5A02FD88697D}" destId="{76A3633D-8468-9C44-BFBA-8F05350C74DD}" srcOrd="0" destOrd="0" presId="urn:microsoft.com/office/officeart/2005/8/layout/bProcess4"/>
    <dgm:cxn modelId="{13C09B81-5425-1C46-8ABC-512B12FEE5CA}" type="presParOf" srcId="{03AD909E-B76B-3349-8276-5A02FD88697D}" destId="{6BE1ED3F-C931-A742-86A5-EC253E948A32}" srcOrd="1" destOrd="0" presId="urn:microsoft.com/office/officeart/2005/8/layout/bProcess4"/>
    <dgm:cxn modelId="{6AA3AC55-79F4-5C42-97B5-C0AABF17D3D4}" type="presParOf" srcId="{F560438C-557D-6B4D-BBB6-6F4F8D1C9155}" destId="{4126DD37-B325-B543-A285-5711DCC6EBDB}" srcOrd="3" destOrd="0" presId="urn:microsoft.com/office/officeart/2005/8/layout/bProcess4"/>
    <dgm:cxn modelId="{E965B199-0DBD-0C46-BBD7-DBA9C580DA0B}" type="presParOf" srcId="{F560438C-557D-6B4D-BBB6-6F4F8D1C9155}" destId="{258CA933-8E38-1E4D-881A-1107620E9AF5}" srcOrd="4" destOrd="0" presId="urn:microsoft.com/office/officeart/2005/8/layout/bProcess4"/>
    <dgm:cxn modelId="{BED17511-7561-1F4F-ADC2-1CB675A8BCA4}" type="presParOf" srcId="{258CA933-8E38-1E4D-881A-1107620E9AF5}" destId="{4A584F98-C266-1A4D-A27F-8D62FC31070E}" srcOrd="0" destOrd="0" presId="urn:microsoft.com/office/officeart/2005/8/layout/bProcess4"/>
    <dgm:cxn modelId="{2E79E1C9-A6A5-6B4C-85DB-7CD4BCF07CF9}" type="presParOf" srcId="{258CA933-8E38-1E4D-881A-1107620E9AF5}" destId="{2C12A683-1136-6046-8038-15D88DBB39BF}" srcOrd="1" destOrd="0" presId="urn:microsoft.com/office/officeart/2005/8/layout/bProcess4"/>
    <dgm:cxn modelId="{ABED9959-EC5B-D44B-AFB0-17EBC7F8A710}" type="presParOf" srcId="{F560438C-557D-6B4D-BBB6-6F4F8D1C9155}" destId="{1A4E41D0-DF37-5246-B5BB-32BB137FE5BF}" srcOrd="5" destOrd="0" presId="urn:microsoft.com/office/officeart/2005/8/layout/bProcess4"/>
    <dgm:cxn modelId="{53FFE328-65AB-1848-AEE1-25FB3DDC0C1D}" type="presParOf" srcId="{F560438C-557D-6B4D-BBB6-6F4F8D1C9155}" destId="{49212B8B-C40D-A74A-9B40-707E2EB4DA55}" srcOrd="6" destOrd="0" presId="urn:microsoft.com/office/officeart/2005/8/layout/bProcess4"/>
    <dgm:cxn modelId="{2EBBB1FA-6AAB-6C44-904B-4C2E245BDA41}" type="presParOf" srcId="{49212B8B-C40D-A74A-9B40-707E2EB4DA55}" destId="{5D2324B0-C093-254C-9E31-A4ED1150EDFB}" srcOrd="0" destOrd="0" presId="urn:microsoft.com/office/officeart/2005/8/layout/bProcess4"/>
    <dgm:cxn modelId="{C23D3DCE-456D-3741-9E67-033AFA0F9C59}" type="presParOf" srcId="{49212B8B-C40D-A74A-9B40-707E2EB4DA55}" destId="{C9B470E7-AB47-FF4B-B0DF-97C5B688FA5C}" srcOrd="1" destOrd="0" presId="urn:microsoft.com/office/officeart/2005/8/layout/bProcess4"/>
    <dgm:cxn modelId="{6B9F97DA-3C57-1D44-A154-46F4F1BEB519}" type="presParOf" srcId="{F560438C-557D-6B4D-BBB6-6F4F8D1C9155}" destId="{0DED517A-87CA-C348-BDC1-4AD93E6A649E}" srcOrd="7" destOrd="0" presId="urn:microsoft.com/office/officeart/2005/8/layout/bProcess4"/>
    <dgm:cxn modelId="{C69DA2F3-61B4-5E4A-8639-ED66CF22C9E2}" type="presParOf" srcId="{F560438C-557D-6B4D-BBB6-6F4F8D1C9155}" destId="{C96B004C-806C-4647-91D1-FD8CCCC3A69E}" srcOrd="8" destOrd="0" presId="urn:microsoft.com/office/officeart/2005/8/layout/bProcess4"/>
    <dgm:cxn modelId="{CBD7F2F0-FFE0-AB41-B3FF-E31A57703AB1}" type="presParOf" srcId="{C96B004C-806C-4647-91D1-FD8CCCC3A69E}" destId="{11118482-76AE-2C4C-83E0-77F973FFA2D4}" srcOrd="0" destOrd="0" presId="urn:microsoft.com/office/officeart/2005/8/layout/bProcess4"/>
    <dgm:cxn modelId="{1B93A678-A704-6646-8C3C-832E6D441969}" type="presParOf" srcId="{C96B004C-806C-4647-91D1-FD8CCCC3A69E}" destId="{BC6E2FA7-AAE3-9149-A488-791DC6916674}" srcOrd="1" destOrd="0" presId="urn:microsoft.com/office/officeart/2005/8/layout/bProcess4"/>
    <dgm:cxn modelId="{5A9A096A-376D-5C4C-80E0-7F5C3BF737FE}" type="presParOf" srcId="{F560438C-557D-6B4D-BBB6-6F4F8D1C9155}" destId="{83EF7D9E-46F0-9048-BCF2-CAC9ABC03C2F}" srcOrd="9" destOrd="0" presId="urn:microsoft.com/office/officeart/2005/8/layout/bProcess4"/>
    <dgm:cxn modelId="{6B8AC2B0-2EE0-174A-AF84-91A36D5D7498}" type="presParOf" srcId="{F560438C-557D-6B4D-BBB6-6F4F8D1C9155}" destId="{DF035566-52D9-2D44-AA0A-05FDA294DC67}" srcOrd="10" destOrd="0" presId="urn:microsoft.com/office/officeart/2005/8/layout/bProcess4"/>
    <dgm:cxn modelId="{30E85053-2BCA-B049-B930-1E78A915E516}" type="presParOf" srcId="{DF035566-52D9-2D44-AA0A-05FDA294DC67}" destId="{334C8D24-CFB9-4C4C-B17A-BFDEC9700C47}" srcOrd="0" destOrd="0" presId="urn:microsoft.com/office/officeart/2005/8/layout/bProcess4"/>
    <dgm:cxn modelId="{586DABF5-636F-F946-84D0-9260915B95C1}" type="presParOf" srcId="{DF035566-52D9-2D44-AA0A-05FDA294DC67}" destId="{CD04B056-4D69-4341-A883-34C049BA6B08}" srcOrd="1" destOrd="0" presId="urn:microsoft.com/office/officeart/2005/8/layout/bProcess4"/>
    <dgm:cxn modelId="{B10E04CD-3CFA-E845-A2DA-4C3301347CF6}" type="presParOf" srcId="{F560438C-557D-6B4D-BBB6-6F4F8D1C9155}" destId="{59C02FA8-E2F9-134F-9EB1-0657FEADD8A3}" srcOrd="11" destOrd="0" presId="urn:microsoft.com/office/officeart/2005/8/layout/bProcess4"/>
    <dgm:cxn modelId="{F4F0C264-BA1C-394C-A1DA-8FC41452B336}" type="presParOf" srcId="{F560438C-557D-6B4D-BBB6-6F4F8D1C9155}" destId="{A62916EB-A2F3-0C48-8FD7-D09356ACE9D4}" srcOrd="12" destOrd="0" presId="urn:microsoft.com/office/officeart/2005/8/layout/bProcess4"/>
    <dgm:cxn modelId="{4E3213CF-D4FA-B846-9B78-3BC5343B980C}" type="presParOf" srcId="{A62916EB-A2F3-0C48-8FD7-D09356ACE9D4}" destId="{B6C4C087-2146-6F4D-8D8B-396EB85B2F06}" srcOrd="0" destOrd="0" presId="urn:microsoft.com/office/officeart/2005/8/layout/bProcess4"/>
    <dgm:cxn modelId="{7280EABC-9329-8C4D-B97F-2D619B3E9B73}" type="presParOf" srcId="{A62916EB-A2F3-0C48-8FD7-D09356ACE9D4}" destId="{04D53FFC-4162-3F44-89B4-A6269D2C11E8}" srcOrd="1" destOrd="0" presId="urn:microsoft.com/office/officeart/2005/8/layout/bProcess4"/>
    <dgm:cxn modelId="{474E8EBD-2698-1244-BFCB-32A15D6736E1}" type="presParOf" srcId="{F560438C-557D-6B4D-BBB6-6F4F8D1C9155}" destId="{D4EFC842-021D-E549-8C62-AEEB012747CF}" srcOrd="13" destOrd="0" presId="urn:microsoft.com/office/officeart/2005/8/layout/bProcess4"/>
    <dgm:cxn modelId="{ACEC5C71-614F-6142-82EF-07F697E92971}" type="presParOf" srcId="{F560438C-557D-6B4D-BBB6-6F4F8D1C9155}" destId="{DCF09FAD-E73E-CE46-B2F7-9AD4B42AC1D9}" srcOrd="14" destOrd="0" presId="urn:microsoft.com/office/officeart/2005/8/layout/bProcess4"/>
    <dgm:cxn modelId="{CB006DB2-85E8-2447-B6A4-129DF02CBE28}" type="presParOf" srcId="{DCF09FAD-E73E-CE46-B2F7-9AD4B42AC1D9}" destId="{6CB21448-A7A2-8345-A296-8853E66458A5}" srcOrd="0" destOrd="0" presId="urn:microsoft.com/office/officeart/2005/8/layout/bProcess4"/>
    <dgm:cxn modelId="{3993F9B1-3038-124D-B40A-A3E8E4F605FC}" type="presParOf" srcId="{DCF09FAD-E73E-CE46-B2F7-9AD4B42AC1D9}" destId="{D0B58CD3-1F8F-CA42-B654-7654BF52FE10}" srcOrd="1" destOrd="0" presId="urn:microsoft.com/office/officeart/2005/8/layout/bProcess4"/>
    <dgm:cxn modelId="{6A15F0B9-5F87-FD4F-B53E-1DFDA30764C5}" type="presParOf" srcId="{F560438C-557D-6B4D-BBB6-6F4F8D1C9155}" destId="{4F85E4CD-0A4D-2540-B368-0E7EFF42280E}" srcOrd="15" destOrd="0" presId="urn:microsoft.com/office/officeart/2005/8/layout/bProcess4"/>
    <dgm:cxn modelId="{F5DCB293-1EFB-8240-847C-27AAB22B47F7}" type="presParOf" srcId="{F560438C-557D-6B4D-BBB6-6F4F8D1C9155}" destId="{F2B89FDE-2C9C-7E4D-92B5-A63777715075}" srcOrd="16" destOrd="0" presId="urn:microsoft.com/office/officeart/2005/8/layout/bProcess4"/>
    <dgm:cxn modelId="{25E59B70-6A50-C943-83B3-A28A2F3A9329}" type="presParOf" srcId="{F2B89FDE-2C9C-7E4D-92B5-A63777715075}" destId="{FC0C7F4E-6514-1946-BB2B-E1F992EBF446}" srcOrd="0" destOrd="0" presId="urn:microsoft.com/office/officeart/2005/8/layout/bProcess4"/>
    <dgm:cxn modelId="{57B038C0-0D6F-644F-9C1D-90FF07B3D7C7}" type="presParOf" srcId="{F2B89FDE-2C9C-7E4D-92B5-A63777715075}" destId="{B87624DF-38BA-C946-B5CD-5CC7F6EBCC1C}" srcOrd="1" destOrd="0" presId="urn:microsoft.com/office/officeart/2005/8/layout/bProcess4"/>
    <dgm:cxn modelId="{DFBB2B3E-C865-3442-A46E-C54EC02A0ECD}" type="presParOf" srcId="{F560438C-557D-6B4D-BBB6-6F4F8D1C9155}" destId="{6783A1FC-B561-3A48-968E-214BA14EF619}" srcOrd="17" destOrd="0" presId="urn:microsoft.com/office/officeart/2005/8/layout/bProcess4"/>
    <dgm:cxn modelId="{4A90DF22-C4CE-0241-899D-E46A29522EB3}" type="presParOf" srcId="{F560438C-557D-6B4D-BBB6-6F4F8D1C9155}" destId="{8299005F-84DC-F041-BE03-C1D4471A4110}" srcOrd="18" destOrd="0" presId="urn:microsoft.com/office/officeart/2005/8/layout/bProcess4"/>
    <dgm:cxn modelId="{6FD719CF-9CD3-054C-86FA-48B6415F44A0}" type="presParOf" srcId="{8299005F-84DC-F041-BE03-C1D4471A4110}" destId="{9F4A538C-9853-EE4C-9E6C-48318DA3EDEA}" srcOrd="0" destOrd="0" presId="urn:microsoft.com/office/officeart/2005/8/layout/bProcess4"/>
    <dgm:cxn modelId="{F52BDA61-C110-D84F-8095-32C3B4C6B39B}" type="presParOf" srcId="{8299005F-84DC-F041-BE03-C1D4471A4110}" destId="{612CE1E5-9AF9-3342-A7E3-58035E5704F6}" srcOrd="1" destOrd="0" presId="urn:microsoft.com/office/officeart/2005/8/layout/bProcess4"/>
    <dgm:cxn modelId="{AE30189A-BAFA-A046-BE72-9CC62659842D}" type="presParOf" srcId="{F560438C-557D-6B4D-BBB6-6F4F8D1C9155}" destId="{6DF692CB-FBA4-6843-AB6E-76DAD4FAE7A8}" srcOrd="19" destOrd="0" presId="urn:microsoft.com/office/officeart/2005/8/layout/bProcess4"/>
    <dgm:cxn modelId="{3D826006-F32C-8645-A0D7-65B5AEDCC8F3}" type="presParOf" srcId="{F560438C-557D-6B4D-BBB6-6F4F8D1C9155}" destId="{9EF377F9-77FA-8447-A214-2A1D841A797B}" srcOrd="20" destOrd="0" presId="urn:microsoft.com/office/officeart/2005/8/layout/bProcess4"/>
    <dgm:cxn modelId="{8E64332C-03C9-274F-8421-F45D381A04AF}" type="presParOf" srcId="{9EF377F9-77FA-8447-A214-2A1D841A797B}" destId="{97E733A0-B377-C648-80BC-5C2554C01C20}" srcOrd="0" destOrd="0" presId="urn:microsoft.com/office/officeart/2005/8/layout/bProcess4"/>
    <dgm:cxn modelId="{5AE8FA2F-EC3D-5C46-B47D-F844EC90AB26}" type="presParOf" srcId="{9EF377F9-77FA-8447-A214-2A1D841A797B}" destId="{03E2CA5F-A65B-B646-AAD8-498F53CA5A4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7283B6-42D9-4559-8CFD-D222ADA4E40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601FE9E-9E45-4172-A085-AF1907F0B5C2}">
      <dgm:prSet phldrT="[Text]" custT="1"/>
      <dgm:spPr>
        <a:solidFill>
          <a:schemeClr val="bg2">
            <a:lumMod val="75000"/>
          </a:schemeClr>
        </a:solidFill>
      </dgm:spPr>
      <dgm:t>
        <a:bodyPr/>
        <a:lstStyle/>
        <a:p>
          <a:pPr algn="ctr">
            <a:lnSpc>
              <a:spcPct val="100000"/>
            </a:lnSpc>
          </a:pPr>
          <a:r>
            <a:rPr lang="en-US" sz="3200" dirty="0">
              <a:latin typeface="Open Sans "/>
              <a:ea typeface="Open Sans Light" panose="020B0606030504020204" pitchFamily="34" charset="0"/>
              <a:cs typeface="Open Sans Light" panose="020B0606030504020204" pitchFamily="34" charset="0"/>
            </a:rPr>
            <a:t>1</a:t>
          </a:r>
        </a:p>
      </dgm:t>
    </dgm:pt>
    <dgm:pt modelId="{8B127E22-4E81-4BA9-9A9C-C849058B8D33}" type="parTrans" cxnId="{3352B0DA-25F4-450C-AAC1-095E2DE7CB10}">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BFF3ED86-2CD8-4D54-97B9-5AD6E248FD3D}" type="sibTrans" cxnId="{3352B0DA-25F4-450C-AAC1-095E2DE7CB10}">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C5B85205-9D14-4C50-A963-2A7B6CECC8B6}">
      <dgm:prSet phldrT="[Text]" custT="1"/>
      <dgm:spPr/>
      <dgm:t>
        <a:bodyPr/>
        <a:lstStyle/>
        <a:p>
          <a:pPr algn="just">
            <a:lnSpc>
              <a:spcPct val="150000"/>
            </a:lnSpc>
            <a:buSzPct val="150000"/>
          </a:pPr>
          <a:r>
            <a:rPr lang="en-US" sz="1150" b="0" i="0" u="none" kern="1200" dirty="0">
              <a:latin typeface="Open Sans "/>
              <a:ea typeface="Open Sans Light" panose="020B0606030504020204" pitchFamily="34" charset="0"/>
              <a:cs typeface="Open Sans Light" panose="020B0606030504020204" pitchFamily="34" charset="0"/>
            </a:rPr>
            <a:t> </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sym typeface="Open Sans"/>
            </a:rPr>
            <a:t>Traditionally, </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researchers identify HCV through wet-lab experimental techniques, but these technique require specialized equipment and skilled personnel, which is time consuming and costly.</a:t>
          </a:r>
        </a:p>
      </dgm:t>
    </dgm:pt>
    <dgm:pt modelId="{9D57D5B9-0705-4D32-B14C-27F27CB0AE7A}" type="parTrans" cxnId="{35A7B124-108A-49EE-B08D-B605426324B2}">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53614F43-3D48-4BAE-A18F-146536182ACE}" type="sibTrans" cxnId="{35A7B124-108A-49EE-B08D-B605426324B2}">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F91F9D19-748C-4115-9882-4803EF8DAE8B}">
      <dgm:prSet phldrT="[Text]" custT="1"/>
      <dgm:spPr>
        <a:solidFill>
          <a:srgbClr val="DBDEFF">
            <a:lumMod val="75000"/>
          </a:srgbClr>
        </a:solidFill>
        <a:ln w="25400" cap="flat" cmpd="sng" algn="ctr">
          <a:solidFill>
            <a:srgbClr val="FFFFFF">
              <a:hueOff val="0"/>
              <a:satOff val="0"/>
              <a:lumOff val="0"/>
              <a:alphaOff val="0"/>
            </a:srgbClr>
          </a:solidFill>
          <a:prstDash val="solid"/>
        </a:ln>
        <a:effectLst/>
      </dgm:spPr>
      <dgm:t>
        <a:bodyPr spcFirstLastPara="0" vert="horz" wrap="square" lIns="121920" tIns="60960" rIns="121920" bIns="60960" numCol="1" spcCol="1270" anchor="ctr" anchorCtr="0"/>
        <a:lstStyle/>
        <a:p>
          <a:pPr marL="0" lvl="0" indent="0" algn="ctr" defTabSz="1422400">
            <a:lnSpc>
              <a:spcPct val="100000"/>
            </a:lnSpc>
            <a:spcBef>
              <a:spcPct val="0"/>
            </a:spcBef>
            <a:spcAft>
              <a:spcPct val="35000"/>
            </a:spcAft>
            <a:buNone/>
          </a:pPr>
          <a:r>
            <a:rPr lang="en-US" sz="3200" kern="1200" dirty="0">
              <a:solidFill>
                <a:srgbClr val="FFFFFF"/>
              </a:solidFill>
              <a:latin typeface="Open Sans "/>
              <a:ea typeface="Open Sans Light" panose="020B0606030504020204" pitchFamily="34" charset="0"/>
              <a:cs typeface="Open Sans Light" panose="020B0606030504020204" pitchFamily="34" charset="0"/>
            </a:rPr>
            <a:t>2</a:t>
          </a:r>
        </a:p>
      </dgm:t>
    </dgm:pt>
    <dgm:pt modelId="{4610938E-A7B0-4241-8569-E276261AAAF4}" type="parTrans" cxnId="{24FD6269-427A-4C95-9503-6EE3D95724A7}">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B1022071-298D-4878-A7B9-CE7406879ACF}" type="sibTrans" cxnId="{24FD6269-427A-4C95-9503-6EE3D95724A7}">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83BBF7FE-E59C-4E18-992D-A6DADA0820BC}">
      <dgm:prSet phldrT="[Text]" custT="1"/>
      <dgm:spPr/>
      <dgm:t>
        <a:bodyPr/>
        <a:lstStyle/>
        <a:p>
          <a:pPr algn="just">
            <a:lnSpc>
              <a:spcPct val="150000"/>
            </a:lnSpc>
            <a:buSzPct val="150000"/>
          </a:pPr>
          <a:r>
            <a:rPr lang="en-US" sz="1150" b="0" i="0" u="none" kern="1200" dirty="0">
              <a:latin typeface="Open Sans "/>
            </a:rPr>
            <a:t> </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Due to the high variability of the HCV genome, the identification of HCV from primary sequences using conventional ML methods can be challenging. These methods are not showing much reliability or accuracy.</a:t>
          </a:r>
        </a:p>
      </dgm:t>
    </dgm:pt>
    <dgm:pt modelId="{D6A67260-6357-4975-9407-C19C61A4BA66}" type="parTrans" cxnId="{EF6D43A7-635F-466A-859E-E02FF5C47A6A}">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3134B84E-26BE-4A9D-855C-2C210D281D19}" type="sibTrans" cxnId="{EF6D43A7-635F-466A-859E-E02FF5C47A6A}">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4D0B0D86-4B15-4E05-B03A-7D019F560C3A}">
      <dgm:prSet phldrT="[Text]" custT="1"/>
      <dgm:spPr>
        <a:solidFill>
          <a:srgbClr val="DBDEFF">
            <a:lumMod val="75000"/>
          </a:srgbClr>
        </a:solidFill>
        <a:ln w="25400" cap="flat" cmpd="sng" algn="ctr">
          <a:solidFill>
            <a:srgbClr val="FFFFFF">
              <a:hueOff val="0"/>
              <a:satOff val="0"/>
              <a:lumOff val="0"/>
              <a:alphaOff val="0"/>
            </a:srgbClr>
          </a:solidFill>
          <a:prstDash val="solid"/>
        </a:ln>
        <a:effectLst/>
      </dgm:spPr>
      <dgm:t>
        <a:bodyPr spcFirstLastPara="0" vert="horz" wrap="square" lIns="121920" tIns="60960" rIns="121920" bIns="60960" numCol="1" spcCol="1270" anchor="ctr" anchorCtr="0"/>
        <a:lstStyle/>
        <a:p>
          <a:pPr marL="0" lvl="0" indent="0" algn="ctr" defTabSz="1422400">
            <a:lnSpc>
              <a:spcPct val="100000"/>
            </a:lnSpc>
            <a:spcBef>
              <a:spcPct val="0"/>
            </a:spcBef>
            <a:spcAft>
              <a:spcPct val="35000"/>
            </a:spcAft>
            <a:buNone/>
          </a:pPr>
          <a:r>
            <a:rPr lang="en-US" sz="3200" kern="1200" dirty="0">
              <a:solidFill>
                <a:srgbClr val="FFFFFF"/>
              </a:solidFill>
              <a:latin typeface="Open Sans "/>
              <a:ea typeface="Open Sans Light" panose="020B0606030504020204" pitchFamily="34" charset="0"/>
              <a:cs typeface="Open Sans Light" panose="020B0606030504020204" pitchFamily="34" charset="0"/>
            </a:rPr>
            <a:t>3</a:t>
          </a:r>
        </a:p>
      </dgm:t>
    </dgm:pt>
    <dgm:pt modelId="{A25BEF49-33B0-495C-920F-6497D135D718}" type="parTrans" cxnId="{323F0B0B-8F61-44F2-9C5C-116F82B29C26}">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E6F6C9A6-E2B8-42D3-877F-8C4644FDFE2C}" type="sibTrans" cxnId="{323F0B0B-8F61-44F2-9C5C-116F82B29C26}">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E10B9186-3B2F-43D3-A8D0-0779F63771AF}">
      <dgm:prSet phldrT="[Text]" custT="1"/>
      <dgm:spPr/>
      <dgm:t>
        <a:bodyPr/>
        <a:lstStyle/>
        <a:p>
          <a:pPr algn="just">
            <a:lnSpc>
              <a:spcPct val="150000"/>
            </a:lnSpc>
            <a:buSzPct val="150000"/>
          </a:pP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Several ML models have been proposed [3]-[4]. But most of the models did not consider NLP based feature extractor. Also, they did not consider any parameter tuning of the proposed models.</a:t>
          </a:r>
        </a:p>
      </dgm:t>
    </dgm:pt>
    <dgm:pt modelId="{5B8522E0-8746-4947-88D7-7FD7124FEED2}" type="parTrans" cxnId="{B7F1E1CA-496D-414A-B830-982692FA2ECC}">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C28622B4-902A-4FF8-AA7C-5D84C0A2F11C}" type="sibTrans" cxnId="{B7F1E1CA-496D-414A-B830-982692FA2ECC}">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80152E22-3C08-4C84-82CC-B68B1C858369}" type="pres">
      <dgm:prSet presAssocID="{A77283B6-42D9-4559-8CFD-D222ADA4E408}" presName="Name0" presStyleCnt="0">
        <dgm:presLayoutVars>
          <dgm:dir/>
          <dgm:animLvl val="lvl"/>
          <dgm:resizeHandles val="exact"/>
        </dgm:presLayoutVars>
      </dgm:prSet>
      <dgm:spPr/>
    </dgm:pt>
    <dgm:pt modelId="{C5763096-5505-465F-B8CE-734E80EDED5A}" type="pres">
      <dgm:prSet presAssocID="{0601FE9E-9E45-4172-A085-AF1907F0B5C2}" presName="linNode" presStyleCnt="0"/>
      <dgm:spPr/>
    </dgm:pt>
    <dgm:pt modelId="{428F7133-62EF-4144-B39F-D51DC421DA98}" type="pres">
      <dgm:prSet presAssocID="{0601FE9E-9E45-4172-A085-AF1907F0B5C2}" presName="parentText" presStyleLbl="node1" presStyleIdx="0" presStyleCnt="3" custScaleX="186793">
        <dgm:presLayoutVars>
          <dgm:chMax val="1"/>
          <dgm:bulletEnabled val="1"/>
        </dgm:presLayoutVars>
      </dgm:prSet>
      <dgm:spPr/>
    </dgm:pt>
    <dgm:pt modelId="{8666F6B5-42D7-49F0-88BB-68D550A3F64E}" type="pres">
      <dgm:prSet presAssocID="{0601FE9E-9E45-4172-A085-AF1907F0B5C2}" presName="descendantText" presStyleLbl="alignAccFollowNode1" presStyleIdx="0" presStyleCnt="3" custScaleX="557422" custScaleY="107730">
        <dgm:presLayoutVars>
          <dgm:bulletEnabled val="1"/>
        </dgm:presLayoutVars>
      </dgm:prSet>
      <dgm:spPr/>
    </dgm:pt>
    <dgm:pt modelId="{93891F85-C45E-4004-8759-16CA14BAB381}" type="pres">
      <dgm:prSet presAssocID="{BFF3ED86-2CD8-4D54-97B9-5AD6E248FD3D}" presName="sp" presStyleCnt="0"/>
      <dgm:spPr/>
    </dgm:pt>
    <dgm:pt modelId="{FE23E97B-6818-42FE-BAF3-884EDDF02A2F}" type="pres">
      <dgm:prSet presAssocID="{F91F9D19-748C-4115-9882-4803EF8DAE8B}" presName="linNode" presStyleCnt="0"/>
      <dgm:spPr/>
    </dgm:pt>
    <dgm:pt modelId="{F9F026B6-90BE-4743-9A8C-3A891D834937}" type="pres">
      <dgm:prSet presAssocID="{F91F9D19-748C-4115-9882-4803EF8DAE8B}" presName="parentText" presStyleLbl="node1" presStyleIdx="1" presStyleCnt="3" custScaleX="318782">
        <dgm:presLayoutVars>
          <dgm:chMax val="1"/>
          <dgm:bulletEnabled val="1"/>
        </dgm:presLayoutVars>
      </dgm:prSet>
      <dgm:spPr>
        <a:xfrm>
          <a:off x="178" y="1254344"/>
          <a:ext cx="1158605" cy="1184909"/>
        </a:xfrm>
        <a:prstGeom prst="roundRect">
          <a:avLst/>
        </a:prstGeom>
      </dgm:spPr>
    </dgm:pt>
    <dgm:pt modelId="{959E72B3-FCB1-43C0-9D0A-7AA5FD730F5E}" type="pres">
      <dgm:prSet presAssocID="{F91F9D19-748C-4115-9882-4803EF8DAE8B}" presName="descendantText" presStyleLbl="alignAccFollowNode1" presStyleIdx="1" presStyleCnt="3" custScaleX="937307" custScaleY="112977">
        <dgm:presLayoutVars>
          <dgm:bulletEnabled val="1"/>
        </dgm:presLayoutVars>
      </dgm:prSet>
      <dgm:spPr/>
    </dgm:pt>
    <dgm:pt modelId="{92DD1568-16F4-4211-8A56-465ABA6610DB}" type="pres">
      <dgm:prSet presAssocID="{B1022071-298D-4878-A7B9-CE7406879ACF}" presName="sp" presStyleCnt="0"/>
      <dgm:spPr/>
    </dgm:pt>
    <dgm:pt modelId="{DE31595E-9445-493C-A718-607EC264CA9D}" type="pres">
      <dgm:prSet presAssocID="{4D0B0D86-4B15-4E05-B03A-7D019F560C3A}" presName="linNode" presStyleCnt="0"/>
      <dgm:spPr/>
    </dgm:pt>
    <dgm:pt modelId="{ECA2F4A8-FB0C-4667-A301-C97F057FFF24}" type="pres">
      <dgm:prSet presAssocID="{4D0B0D86-4B15-4E05-B03A-7D019F560C3A}" presName="parentText" presStyleLbl="node1" presStyleIdx="2" presStyleCnt="3">
        <dgm:presLayoutVars>
          <dgm:chMax val="1"/>
          <dgm:bulletEnabled val="1"/>
        </dgm:presLayoutVars>
      </dgm:prSet>
      <dgm:spPr>
        <a:xfrm>
          <a:off x="178" y="2507244"/>
          <a:ext cx="1145526" cy="1184909"/>
        </a:xfrm>
        <a:prstGeom prst="roundRect">
          <a:avLst/>
        </a:prstGeom>
      </dgm:spPr>
    </dgm:pt>
    <dgm:pt modelId="{8C5230F0-781A-4C35-9302-448CB797F564}" type="pres">
      <dgm:prSet presAssocID="{4D0B0D86-4B15-4E05-B03A-7D019F560C3A}" presName="descendantText" presStyleLbl="alignAccFollowNode1" presStyleIdx="2" presStyleCnt="3" custScaleX="298065" custScaleY="109406">
        <dgm:presLayoutVars>
          <dgm:bulletEnabled val="1"/>
        </dgm:presLayoutVars>
      </dgm:prSet>
      <dgm:spPr/>
    </dgm:pt>
  </dgm:ptLst>
  <dgm:cxnLst>
    <dgm:cxn modelId="{323F0B0B-8F61-44F2-9C5C-116F82B29C26}" srcId="{A77283B6-42D9-4559-8CFD-D222ADA4E408}" destId="{4D0B0D86-4B15-4E05-B03A-7D019F560C3A}" srcOrd="2" destOrd="0" parTransId="{A25BEF49-33B0-495C-920F-6497D135D718}" sibTransId="{E6F6C9A6-E2B8-42D3-877F-8C4644FDFE2C}"/>
    <dgm:cxn modelId="{5256E520-0F1C-435B-9A7B-111D53F81439}" type="presOf" srcId="{83BBF7FE-E59C-4E18-992D-A6DADA0820BC}" destId="{959E72B3-FCB1-43C0-9D0A-7AA5FD730F5E}" srcOrd="0" destOrd="0" presId="urn:microsoft.com/office/officeart/2005/8/layout/vList5"/>
    <dgm:cxn modelId="{35A7B124-108A-49EE-B08D-B605426324B2}" srcId="{0601FE9E-9E45-4172-A085-AF1907F0B5C2}" destId="{C5B85205-9D14-4C50-A963-2A7B6CECC8B6}" srcOrd="0" destOrd="0" parTransId="{9D57D5B9-0705-4D32-B14C-27F27CB0AE7A}" sibTransId="{53614F43-3D48-4BAE-A18F-146536182ACE}"/>
    <dgm:cxn modelId="{4B1C042A-360D-4409-B432-AEF5C91B3545}" type="presOf" srcId="{A77283B6-42D9-4559-8CFD-D222ADA4E408}" destId="{80152E22-3C08-4C84-82CC-B68B1C858369}" srcOrd="0" destOrd="0" presId="urn:microsoft.com/office/officeart/2005/8/layout/vList5"/>
    <dgm:cxn modelId="{24FD6269-427A-4C95-9503-6EE3D95724A7}" srcId="{A77283B6-42D9-4559-8CFD-D222ADA4E408}" destId="{F91F9D19-748C-4115-9882-4803EF8DAE8B}" srcOrd="1" destOrd="0" parTransId="{4610938E-A7B0-4241-8569-E276261AAAF4}" sibTransId="{B1022071-298D-4878-A7B9-CE7406879ACF}"/>
    <dgm:cxn modelId="{37A9DD83-A3E8-4B35-88CE-B5E908F573E5}" type="presOf" srcId="{4D0B0D86-4B15-4E05-B03A-7D019F560C3A}" destId="{ECA2F4A8-FB0C-4667-A301-C97F057FFF24}" srcOrd="0" destOrd="0" presId="urn:microsoft.com/office/officeart/2005/8/layout/vList5"/>
    <dgm:cxn modelId="{3561AC8A-16F3-4B2E-812C-FE6E10B9B5E3}" type="presOf" srcId="{C5B85205-9D14-4C50-A963-2A7B6CECC8B6}" destId="{8666F6B5-42D7-49F0-88BB-68D550A3F64E}" srcOrd="0" destOrd="0" presId="urn:microsoft.com/office/officeart/2005/8/layout/vList5"/>
    <dgm:cxn modelId="{EF6D43A7-635F-466A-859E-E02FF5C47A6A}" srcId="{F91F9D19-748C-4115-9882-4803EF8DAE8B}" destId="{83BBF7FE-E59C-4E18-992D-A6DADA0820BC}" srcOrd="0" destOrd="0" parTransId="{D6A67260-6357-4975-9407-C19C61A4BA66}" sibTransId="{3134B84E-26BE-4A9D-855C-2C210D281D19}"/>
    <dgm:cxn modelId="{B7F1E1CA-496D-414A-B830-982692FA2ECC}" srcId="{4D0B0D86-4B15-4E05-B03A-7D019F560C3A}" destId="{E10B9186-3B2F-43D3-A8D0-0779F63771AF}" srcOrd="0" destOrd="0" parTransId="{5B8522E0-8746-4947-88D7-7FD7124FEED2}" sibTransId="{C28622B4-902A-4FF8-AA7C-5D84C0A2F11C}"/>
    <dgm:cxn modelId="{1250ECD1-247D-4655-B6E0-8FC62DA91920}" type="presOf" srcId="{F91F9D19-748C-4115-9882-4803EF8DAE8B}" destId="{F9F026B6-90BE-4743-9A8C-3A891D834937}" srcOrd="0" destOrd="0" presId="urn:microsoft.com/office/officeart/2005/8/layout/vList5"/>
    <dgm:cxn modelId="{3352B0DA-25F4-450C-AAC1-095E2DE7CB10}" srcId="{A77283B6-42D9-4559-8CFD-D222ADA4E408}" destId="{0601FE9E-9E45-4172-A085-AF1907F0B5C2}" srcOrd="0" destOrd="0" parTransId="{8B127E22-4E81-4BA9-9A9C-C849058B8D33}" sibTransId="{BFF3ED86-2CD8-4D54-97B9-5AD6E248FD3D}"/>
    <dgm:cxn modelId="{2DB639DD-6776-408F-97B5-13D11FB75477}" type="presOf" srcId="{0601FE9E-9E45-4172-A085-AF1907F0B5C2}" destId="{428F7133-62EF-4144-B39F-D51DC421DA98}" srcOrd="0" destOrd="0" presId="urn:microsoft.com/office/officeart/2005/8/layout/vList5"/>
    <dgm:cxn modelId="{C22557E9-2CEE-479A-A3B4-2589023CE987}" type="presOf" srcId="{E10B9186-3B2F-43D3-A8D0-0779F63771AF}" destId="{8C5230F0-781A-4C35-9302-448CB797F564}" srcOrd="0" destOrd="0" presId="urn:microsoft.com/office/officeart/2005/8/layout/vList5"/>
    <dgm:cxn modelId="{7FA10E8D-87C5-41F1-A623-28E895CBEF31}" type="presParOf" srcId="{80152E22-3C08-4C84-82CC-B68B1C858369}" destId="{C5763096-5505-465F-B8CE-734E80EDED5A}" srcOrd="0" destOrd="0" presId="urn:microsoft.com/office/officeart/2005/8/layout/vList5"/>
    <dgm:cxn modelId="{48D5FB91-B8F7-4982-BBC5-1898262DE468}" type="presParOf" srcId="{C5763096-5505-465F-B8CE-734E80EDED5A}" destId="{428F7133-62EF-4144-B39F-D51DC421DA98}" srcOrd="0" destOrd="0" presId="urn:microsoft.com/office/officeart/2005/8/layout/vList5"/>
    <dgm:cxn modelId="{900524C0-F37F-41B9-ADEF-55757533D41E}" type="presParOf" srcId="{C5763096-5505-465F-B8CE-734E80EDED5A}" destId="{8666F6B5-42D7-49F0-88BB-68D550A3F64E}" srcOrd="1" destOrd="0" presId="urn:microsoft.com/office/officeart/2005/8/layout/vList5"/>
    <dgm:cxn modelId="{C532C18E-7680-4DDE-AF30-09324494C494}" type="presParOf" srcId="{80152E22-3C08-4C84-82CC-B68B1C858369}" destId="{93891F85-C45E-4004-8759-16CA14BAB381}" srcOrd="1" destOrd="0" presId="urn:microsoft.com/office/officeart/2005/8/layout/vList5"/>
    <dgm:cxn modelId="{8BA93343-218B-4C96-8704-8BD1A4C477A1}" type="presParOf" srcId="{80152E22-3C08-4C84-82CC-B68B1C858369}" destId="{FE23E97B-6818-42FE-BAF3-884EDDF02A2F}" srcOrd="2" destOrd="0" presId="urn:microsoft.com/office/officeart/2005/8/layout/vList5"/>
    <dgm:cxn modelId="{F7EE47B4-C716-4AC1-9FE0-D728B59E61D0}" type="presParOf" srcId="{FE23E97B-6818-42FE-BAF3-884EDDF02A2F}" destId="{F9F026B6-90BE-4743-9A8C-3A891D834937}" srcOrd="0" destOrd="0" presId="urn:microsoft.com/office/officeart/2005/8/layout/vList5"/>
    <dgm:cxn modelId="{6B29A082-03FA-47AD-82C5-DC4304EBA677}" type="presParOf" srcId="{FE23E97B-6818-42FE-BAF3-884EDDF02A2F}" destId="{959E72B3-FCB1-43C0-9D0A-7AA5FD730F5E}" srcOrd="1" destOrd="0" presId="urn:microsoft.com/office/officeart/2005/8/layout/vList5"/>
    <dgm:cxn modelId="{E21E21F6-5C85-4421-A51D-F0DCC9D75E67}" type="presParOf" srcId="{80152E22-3C08-4C84-82CC-B68B1C858369}" destId="{92DD1568-16F4-4211-8A56-465ABA6610DB}" srcOrd="3" destOrd="0" presId="urn:microsoft.com/office/officeart/2005/8/layout/vList5"/>
    <dgm:cxn modelId="{A0BE94EC-3889-4D96-B358-2552390D66B9}" type="presParOf" srcId="{80152E22-3C08-4C84-82CC-B68B1C858369}" destId="{DE31595E-9445-493C-A718-607EC264CA9D}" srcOrd="4" destOrd="0" presId="urn:microsoft.com/office/officeart/2005/8/layout/vList5"/>
    <dgm:cxn modelId="{EEB2FE54-67A2-4482-99B0-C544B9F8CC2D}" type="presParOf" srcId="{DE31595E-9445-493C-A718-607EC264CA9D}" destId="{ECA2F4A8-FB0C-4667-A301-C97F057FFF24}" srcOrd="0" destOrd="0" presId="urn:microsoft.com/office/officeart/2005/8/layout/vList5"/>
    <dgm:cxn modelId="{F844D335-44CF-4171-AA65-4E15139F69B3}" type="presParOf" srcId="{DE31595E-9445-493C-A718-607EC264CA9D}" destId="{8C5230F0-781A-4C35-9302-448CB797F56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7283B6-42D9-4559-8CFD-D222ADA4E40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601FE9E-9E45-4172-A085-AF1907F0B5C2}">
      <dgm:prSet phldrT="[Text]" custT="1"/>
      <dgm:spPr>
        <a:solidFill>
          <a:schemeClr val="bg2">
            <a:lumMod val="75000"/>
          </a:schemeClr>
        </a:solidFill>
      </dgm:spPr>
      <dgm:t>
        <a:bodyPr/>
        <a:lstStyle/>
        <a:p>
          <a:pPr algn="ctr">
            <a:lnSpc>
              <a:spcPct val="100000"/>
            </a:lnSpc>
          </a:pPr>
          <a:r>
            <a:rPr lang="en-US" sz="3200" dirty="0">
              <a:latin typeface="Open Sans "/>
              <a:ea typeface="Open Sans Light" panose="020B0606030504020204" pitchFamily="34" charset="0"/>
              <a:cs typeface="Open Sans Light" panose="020B0606030504020204" pitchFamily="34" charset="0"/>
            </a:rPr>
            <a:t>1</a:t>
          </a:r>
        </a:p>
      </dgm:t>
    </dgm:pt>
    <dgm:pt modelId="{8B127E22-4E81-4BA9-9A9C-C849058B8D33}" type="parTrans" cxnId="{3352B0DA-25F4-450C-AAC1-095E2DE7CB10}">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BFF3ED86-2CD8-4D54-97B9-5AD6E248FD3D}" type="sibTrans" cxnId="{3352B0DA-25F4-450C-AAC1-095E2DE7CB10}">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C5B85205-9D14-4C50-A963-2A7B6CECC8B6}">
      <dgm:prSet phldrT="[Text]" custT="1"/>
      <dgm:spPr/>
      <dgm:t>
        <a:bodyPr/>
        <a:lstStyle/>
        <a:p>
          <a:pPr algn="just">
            <a:lnSpc>
              <a:spcPct val="150000"/>
            </a:lnSpc>
            <a:buSzPct val="150000"/>
          </a:pPr>
          <a:r>
            <a:rPr lang="en-US" sz="1150" b="0" i="0" u="none" kern="1200" dirty="0">
              <a:latin typeface="Open Sans "/>
              <a:ea typeface="Open Sans Light" panose="020B0606030504020204" pitchFamily="34" charset="0"/>
              <a:cs typeface="Open Sans Light" panose="020B0606030504020204" pitchFamily="34" charset="0"/>
            </a:rPr>
            <a:t> How can HCV be predicted from sequence data using computational methods instead of traditional biological approaches, and what are the key advantages of this shift?</a:t>
          </a:r>
          <a:endPar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endParaRPr>
        </a:p>
      </dgm:t>
    </dgm:pt>
    <dgm:pt modelId="{9D57D5B9-0705-4D32-B14C-27F27CB0AE7A}" type="parTrans" cxnId="{35A7B124-108A-49EE-B08D-B605426324B2}">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53614F43-3D48-4BAE-A18F-146536182ACE}" type="sibTrans" cxnId="{35A7B124-108A-49EE-B08D-B605426324B2}">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F91F9D19-748C-4115-9882-4803EF8DAE8B}">
      <dgm:prSet phldrT="[Text]" custT="1"/>
      <dgm:spPr>
        <a:solidFill>
          <a:srgbClr val="DBDEFF">
            <a:lumMod val="75000"/>
          </a:srgbClr>
        </a:solidFill>
        <a:ln w="25400" cap="flat" cmpd="sng" algn="ctr">
          <a:solidFill>
            <a:srgbClr val="FFFFFF">
              <a:hueOff val="0"/>
              <a:satOff val="0"/>
              <a:lumOff val="0"/>
              <a:alphaOff val="0"/>
            </a:srgbClr>
          </a:solidFill>
          <a:prstDash val="solid"/>
        </a:ln>
        <a:effectLst/>
      </dgm:spPr>
      <dgm:t>
        <a:bodyPr spcFirstLastPara="0" vert="horz" wrap="square" lIns="121920" tIns="60960" rIns="121920" bIns="60960" numCol="1" spcCol="1270" anchor="ctr" anchorCtr="0"/>
        <a:lstStyle/>
        <a:p>
          <a:pPr marL="0" lvl="0" indent="0" algn="ctr" defTabSz="1422400">
            <a:lnSpc>
              <a:spcPct val="100000"/>
            </a:lnSpc>
            <a:spcBef>
              <a:spcPct val="0"/>
            </a:spcBef>
            <a:spcAft>
              <a:spcPct val="35000"/>
            </a:spcAft>
            <a:buNone/>
          </a:pPr>
          <a:r>
            <a:rPr lang="en-US" sz="3200" kern="1200" dirty="0">
              <a:solidFill>
                <a:srgbClr val="FFFFFF"/>
              </a:solidFill>
              <a:latin typeface="Open Sans "/>
              <a:ea typeface="Open Sans Light" panose="020B0606030504020204" pitchFamily="34" charset="0"/>
              <a:cs typeface="Open Sans Light" panose="020B0606030504020204" pitchFamily="34" charset="0"/>
            </a:rPr>
            <a:t>2</a:t>
          </a:r>
        </a:p>
      </dgm:t>
    </dgm:pt>
    <dgm:pt modelId="{4610938E-A7B0-4241-8569-E276261AAAF4}" type="parTrans" cxnId="{24FD6269-427A-4C95-9503-6EE3D95724A7}">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B1022071-298D-4878-A7B9-CE7406879ACF}" type="sibTrans" cxnId="{24FD6269-427A-4C95-9503-6EE3D95724A7}">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83BBF7FE-E59C-4E18-992D-A6DADA0820BC}">
      <dgm:prSet phldrT="[Text]" custT="1"/>
      <dgm:spPr/>
      <dgm:t>
        <a:bodyPr/>
        <a:lstStyle/>
        <a:p>
          <a:pPr algn="just">
            <a:lnSpc>
              <a:spcPct val="150000"/>
            </a:lnSpc>
            <a:buSzPct val="150000"/>
          </a:pPr>
          <a:r>
            <a:rPr lang="en-US" sz="1150" b="0" i="0" u="none" kern="1200" dirty="0">
              <a:latin typeface="Open Sans "/>
            </a:rPr>
            <a:t> How can deep learning techniques be utilized to enhance the prediction of HCV epitopes, and what benefits do they offer over traditional machine learning models?</a:t>
          </a:r>
          <a:endPar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endParaRPr>
        </a:p>
      </dgm:t>
    </dgm:pt>
    <dgm:pt modelId="{D6A67260-6357-4975-9407-C19C61A4BA66}" type="parTrans" cxnId="{EF6D43A7-635F-466A-859E-E02FF5C47A6A}">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3134B84E-26BE-4A9D-855C-2C210D281D19}" type="sibTrans" cxnId="{EF6D43A7-635F-466A-859E-E02FF5C47A6A}">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4D0B0D86-4B15-4E05-B03A-7D019F560C3A}">
      <dgm:prSet phldrT="[Text]" custT="1"/>
      <dgm:spPr>
        <a:solidFill>
          <a:srgbClr val="DBDEFF">
            <a:lumMod val="75000"/>
          </a:srgbClr>
        </a:solidFill>
        <a:ln w="25400" cap="flat" cmpd="sng" algn="ctr">
          <a:solidFill>
            <a:srgbClr val="FFFFFF">
              <a:hueOff val="0"/>
              <a:satOff val="0"/>
              <a:lumOff val="0"/>
              <a:alphaOff val="0"/>
            </a:srgbClr>
          </a:solidFill>
          <a:prstDash val="solid"/>
        </a:ln>
        <a:effectLst/>
      </dgm:spPr>
      <dgm:t>
        <a:bodyPr spcFirstLastPara="0" vert="horz" wrap="square" lIns="121920" tIns="60960" rIns="121920" bIns="60960" numCol="1" spcCol="1270" anchor="ctr" anchorCtr="0"/>
        <a:lstStyle/>
        <a:p>
          <a:pPr marL="0" lvl="0" indent="0" algn="ctr" defTabSz="1422400">
            <a:lnSpc>
              <a:spcPct val="100000"/>
            </a:lnSpc>
            <a:spcBef>
              <a:spcPct val="0"/>
            </a:spcBef>
            <a:spcAft>
              <a:spcPct val="35000"/>
            </a:spcAft>
            <a:buNone/>
          </a:pPr>
          <a:r>
            <a:rPr lang="en-US" sz="3200" kern="1200" dirty="0">
              <a:solidFill>
                <a:srgbClr val="FFFFFF"/>
              </a:solidFill>
              <a:latin typeface="Open Sans "/>
              <a:ea typeface="Open Sans Light" panose="020B0606030504020204" pitchFamily="34" charset="0"/>
              <a:cs typeface="Open Sans Light" panose="020B0606030504020204" pitchFamily="34" charset="0"/>
            </a:rPr>
            <a:t>3</a:t>
          </a:r>
        </a:p>
      </dgm:t>
    </dgm:pt>
    <dgm:pt modelId="{A25BEF49-33B0-495C-920F-6497D135D718}" type="parTrans" cxnId="{323F0B0B-8F61-44F2-9C5C-116F82B29C26}">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E6F6C9A6-E2B8-42D3-877F-8C4644FDFE2C}" type="sibTrans" cxnId="{323F0B0B-8F61-44F2-9C5C-116F82B29C26}">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E10B9186-3B2F-43D3-A8D0-0779F63771AF}">
      <dgm:prSet phldrT="[Text]" custT="1"/>
      <dgm:spPr/>
      <dgm:t>
        <a:bodyPr/>
        <a:lstStyle/>
        <a:p>
          <a:pPr algn="just">
            <a:lnSpc>
              <a:spcPct val="150000"/>
            </a:lnSpc>
            <a:buSzPct val="150000"/>
          </a:pP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Which feature extraction method—Word2Vec, </a:t>
          </a:r>
          <a:r>
            <a:rPr lang="en-US" sz="1150" b="0" i="0" u="none" strike="noStrike" kern="1200" cap="none" dirty="0" err="1">
              <a:solidFill>
                <a:srgbClr val="000000">
                  <a:lumMod val="95000"/>
                  <a:lumOff val="5000"/>
                </a:srgbClr>
              </a:solidFill>
              <a:latin typeface="Open Sans "/>
              <a:ea typeface="Open Sans Light" pitchFamily="2" charset="0"/>
              <a:cs typeface="Open Sans Light" pitchFamily="2" charset="0"/>
            </a:rPr>
            <a:t>FastText</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a:t>
          </a:r>
          <a:r>
            <a:rPr lang="en-US" sz="1150" b="0" i="0" u="none" strike="noStrike" kern="1200" cap="none" dirty="0" err="1">
              <a:solidFill>
                <a:srgbClr val="000000">
                  <a:lumMod val="95000"/>
                  <a:lumOff val="5000"/>
                </a:srgbClr>
              </a:solidFill>
              <a:latin typeface="Open Sans "/>
              <a:ea typeface="Open Sans Light" pitchFamily="2" charset="0"/>
              <a:cs typeface="Open Sans Light" pitchFamily="2" charset="0"/>
            </a:rPr>
            <a:t>GloVe</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one-hot encoding, or k-</a:t>
          </a:r>
          <a:r>
            <a:rPr lang="en-US" sz="1150" b="0" i="0" u="none" strike="noStrike" kern="1200" cap="none" dirty="0" err="1">
              <a:solidFill>
                <a:srgbClr val="000000">
                  <a:lumMod val="95000"/>
                  <a:lumOff val="5000"/>
                </a:srgbClr>
              </a:solidFill>
              <a:latin typeface="Open Sans "/>
              <a:ea typeface="Open Sans Light" pitchFamily="2" charset="0"/>
              <a:cs typeface="Open Sans Light" pitchFamily="2" charset="0"/>
            </a:rPr>
            <a:t>mer</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embeddings—provides the most informative representation for HCV epitope prediction?</a:t>
          </a:r>
        </a:p>
      </dgm:t>
    </dgm:pt>
    <dgm:pt modelId="{5B8522E0-8746-4947-88D7-7FD7124FEED2}" type="parTrans" cxnId="{B7F1E1CA-496D-414A-B830-982692FA2ECC}">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C28622B4-902A-4FF8-AA7C-5D84C0A2F11C}" type="sibTrans" cxnId="{B7F1E1CA-496D-414A-B830-982692FA2ECC}">
      <dgm:prSet/>
      <dgm:spPr/>
      <dgm:t>
        <a:bodyPr/>
        <a:lstStyle/>
        <a:p>
          <a:pPr algn="just">
            <a:lnSpc>
              <a:spcPct val="150000"/>
            </a:lnSpc>
          </a:pPr>
          <a:endParaRPr lang="en-US" sz="1150">
            <a:latin typeface="Open Sans "/>
            <a:ea typeface="Open Sans Light" panose="020B0606030504020204" pitchFamily="34" charset="0"/>
            <a:cs typeface="Open Sans Light" panose="020B0606030504020204" pitchFamily="34" charset="0"/>
          </a:endParaRPr>
        </a:p>
      </dgm:t>
    </dgm:pt>
    <dgm:pt modelId="{80152E22-3C08-4C84-82CC-B68B1C858369}" type="pres">
      <dgm:prSet presAssocID="{A77283B6-42D9-4559-8CFD-D222ADA4E408}" presName="Name0" presStyleCnt="0">
        <dgm:presLayoutVars>
          <dgm:dir/>
          <dgm:animLvl val="lvl"/>
          <dgm:resizeHandles val="exact"/>
        </dgm:presLayoutVars>
      </dgm:prSet>
      <dgm:spPr/>
    </dgm:pt>
    <dgm:pt modelId="{C5763096-5505-465F-B8CE-734E80EDED5A}" type="pres">
      <dgm:prSet presAssocID="{0601FE9E-9E45-4172-A085-AF1907F0B5C2}" presName="linNode" presStyleCnt="0"/>
      <dgm:spPr/>
    </dgm:pt>
    <dgm:pt modelId="{428F7133-62EF-4144-B39F-D51DC421DA98}" type="pres">
      <dgm:prSet presAssocID="{0601FE9E-9E45-4172-A085-AF1907F0B5C2}" presName="parentText" presStyleLbl="node1" presStyleIdx="0" presStyleCnt="3" custScaleX="186793">
        <dgm:presLayoutVars>
          <dgm:chMax val="1"/>
          <dgm:bulletEnabled val="1"/>
        </dgm:presLayoutVars>
      </dgm:prSet>
      <dgm:spPr/>
    </dgm:pt>
    <dgm:pt modelId="{8666F6B5-42D7-49F0-88BB-68D550A3F64E}" type="pres">
      <dgm:prSet presAssocID="{0601FE9E-9E45-4172-A085-AF1907F0B5C2}" presName="descendantText" presStyleLbl="alignAccFollowNode1" presStyleIdx="0" presStyleCnt="3" custScaleX="557422" custScaleY="107730">
        <dgm:presLayoutVars>
          <dgm:bulletEnabled val="1"/>
        </dgm:presLayoutVars>
      </dgm:prSet>
      <dgm:spPr/>
    </dgm:pt>
    <dgm:pt modelId="{93891F85-C45E-4004-8759-16CA14BAB381}" type="pres">
      <dgm:prSet presAssocID="{BFF3ED86-2CD8-4D54-97B9-5AD6E248FD3D}" presName="sp" presStyleCnt="0"/>
      <dgm:spPr/>
    </dgm:pt>
    <dgm:pt modelId="{FE23E97B-6818-42FE-BAF3-884EDDF02A2F}" type="pres">
      <dgm:prSet presAssocID="{F91F9D19-748C-4115-9882-4803EF8DAE8B}" presName="linNode" presStyleCnt="0"/>
      <dgm:spPr/>
    </dgm:pt>
    <dgm:pt modelId="{F9F026B6-90BE-4743-9A8C-3A891D834937}" type="pres">
      <dgm:prSet presAssocID="{F91F9D19-748C-4115-9882-4803EF8DAE8B}" presName="parentText" presStyleLbl="node1" presStyleIdx="1" presStyleCnt="3" custScaleX="318782">
        <dgm:presLayoutVars>
          <dgm:chMax val="1"/>
          <dgm:bulletEnabled val="1"/>
        </dgm:presLayoutVars>
      </dgm:prSet>
      <dgm:spPr>
        <a:xfrm>
          <a:off x="178" y="1254344"/>
          <a:ext cx="1158605" cy="1184909"/>
        </a:xfrm>
        <a:prstGeom prst="roundRect">
          <a:avLst/>
        </a:prstGeom>
      </dgm:spPr>
    </dgm:pt>
    <dgm:pt modelId="{959E72B3-FCB1-43C0-9D0A-7AA5FD730F5E}" type="pres">
      <dgm:prSet presAssocID="{F91F9D19-748C-4115-9882-4803EF8DAE8B}" presName="descendantText" presStyleLbl="alignAccFollowNode1" presStyleIdx="1" presStyleCnt="3" custScaleX="937307" custScaleY="112977">
        <dgm:presLayoutVars>
          <dgm:bulletEnabled val="1"/>
        </dgm:presLayoutVars>
      </dgm:prSet>
      <dgm:spPr/>
    </dgm:pt>
    <dgm:pt modelId="{92DD1568-16F4-4211-8A56-465ABA6610DB}" type="pres">
      <dgm:prSet presAssocID="{B1022071-298D-4878-A7B9-CE7406879ACF}" presName="sp" presStyleCnt="0"/>
      <dgm:spPr/>
    </dgm:pt>
    <dgm:pt modelId="{DE31595E-9445-493C-A718-607EC264CA9D}" type="pres">
      <dgm:prSet presAssocID="{4D0B0D86-4B15-4E05-B03A-7D019F560C3A}" presName="linNode" presStyleCnt="0"/>
      <dgm:spPr/>
    </dgm:pt>
    <dgm:pt modelId="{ECA2F4A8-FB0C-4667-A301-C97F057FFF24}" type="pres">
      <dgm:prSet presAssocID="{4D0B0D86-4B15-4E05-B03A-7D019F560C3A}" presName="parentText" presStyleLbl="node1" presStyleIdx="2" presStyleCnt="3">
        <dgm:presLayoutVars>
          <dgm:chMax val="1"/>
          <dgm:bulletEnabled val="1"/>
        </dgm:presLayoutVars>
      </dgm:prSet>
      <dgm:spPr>
        <a:xfrm>
          <a:off x="178" y="2507244"/>
          <a:ext cx="1145526" cy="1184909"/>
        </a:xfrm>
        <a:prstGeom prst="roundRect">
          <a:avLst/>
        </a:prstGeom>
      </dgm:spPr>
    </dgm:pt>
    <dgm:pt modelId="{8C5230F0-781A-4C35-9302-448CB797F564}" type="pres">
      <dgm:prSet presAssocID="{4D0B0D86-4B15-4E05-B03A-7D019F560C3A}" presName="descendantText" presStyleLbl="alignAccFollowNode1" presStyleIdx="2" presStyleCnt="3" custScaleX="298065" custScaleY="109406">
        <dgm:presLayoutVars>
          <dgm:bulletEnabled val="1"/>
        </dgm:presLayoutVars>
      </dgm:prSet>
      <dgm:spPr/>
    </dgm:pt>
  </dgm:ptLst>
  <dgm:cxnLst>
    <dgm:cxn modelId="{323F0B0B-8F61-44F2-9C5C-116F82B29C26}" srcId="{A77283B6-42D9-4559-8CFD-D222ADA4E408}" destId="{4D0B0D86-4B15-4E05-B03A-7D019F560C3A}" srcOrd="2" destOrd="0" parTransId="{A25BEF49-33B0-495C-920F-6497D135D718}" sibTransId="{E6F6C9A6-E2B8-42D3-877F-8C4644FDFE2C}"/>
    <dgm:cxn modelId="{5256E520-0F1C-435B-9A7B-111D53F81439}" type="presOf" srcId="{83BBF7FE-E59C-4E18-992D-A6DADA0820BC}" destId="{959E72B3-FCB1-43C0-9D0A-7AA5FD730F5E}" srcOrd="0" destOrd="0" presId="urn:microsoft.com/office/officeart/2005/8/layout/vList5"/>
    <dgm:cxn modelId="{35A7B124-108A-49EE-B08D-B605426324B2}" srcId="{0601FE9E-9E45-4172-A085-AF1907F0B5C2}" destId="{C5B85205-9D14-4C50-A963-2A7B6CECC8B6}" srcOrd="0" destOrd="0" parTransId="{9D57D5B9-0705-4D32-B14C-27F27CB0AE7A}" sibTransId="{53614F43-3D48-4BAE-A18F-146536182ACE}"/>
    <dgm:cxn modelId="{4B1C042A-360D-4409-B432-AEF5C91B3545}" type="presOf" srcId="{A77283B6-42D9-4559-8CFD-D222ADA4E408}" destId="{80152E22-3C08-4C84-82CC-B68B1C858369}" srcOrd="0" destOrd="0" presId="urn:microsoft.com/office/officeart/2005/8/layout/vList5"/>
    <dgm:cxn modelId="{24FD6269-427A-4C95-9503-6EE3D95724A7}" srcId="{A77283B6-42D9-4559-8CFD-D222ADA4E408}" destId="{F91F9D19-748C-4115-9882-4803EF8DAE8B}" srcOrd="1" destOrd="0" parTransId="{4610938E-A7B0-4241-8569-E276261AAAF4}" sibTransId="{B1022071-298D-4878-A7B9-CE7406879ACF}"/>
    <dgm:cxn modelId="{37A9DD83-A3E8-4B35-88CE-B5E908F573E5}" type="presOf" srcId="{4D0B0D86-4B15-4E05-B03A-7D019F560C3A}" destId="{ECA2F4A8-FB0C-4667-A301-C97F057FFF24}" srcOrd="0" destOrd="0" presId="urn:microsoft.com/office/officeart/2005/8/layout/vList5"/>
    <dgm:cxn modelId="{3561AC8A-16F3-4B2E-812C-FE6E10B9B5E3}" type="presOf" srcId="{C5B85205-9D14-4C50-A963-2A7B6CECC8B6}" destId="{8666F6B5-42D7-49F0-88BB-68D550A3F64E}" srcOrd="0" destOrd="0" presId="urn:microsoft.com/office/officeart/2005/8/layout/vList5"/>
    <dgm:cxn modelId="{EF6D43A7-635F-466A-859E-E02FF5C47A6A}" srcId="{F91F9D19-748C-4115-9882-4803EF8DAE8B}" destId="{83BBF7FE-E59C-4E18-992D-A6DADA0820BC}" srcOrd="0" destOrd="0" parTransId="{D6A67260-6357-4975-9407-C19C61A4BA66}" sibTransId="{3134B84E-26BE-4A9D-855C-2C210D281D19}"/>
    <dgm:cxn modelId="{B7F1E1CA-496D-414A-B830-982692FA2ECC}" srcId="{4D0B0D86-4B15-4E05-B03A-7D019F560C3A}" destId="{E10B9186-3B2F-43D3-A8D0-0779F63771AF}" srcOrd="0" destOrd="0" parTransId="{5B8522E0-8746-4947-88D7-7FD7124FEED2}" sibTransId="{C28622B4-902A-4FF8-AA7C-5D84C0A2F11C}"/>
    <dgm:cxn modelId="{1250ECD1-247D-4655-B6E0-8FC62DA91920}" type="presOf" srcId="{F91F9D19-748C-4115-9882-4803EF8DAE8B}" destId="{F9F026B6-90BE-4743-9A8C-3A891D834937}" srcOrd="0" destOrd="0" presId="urn:microsoft.com/office/officeart/2005/8/layout/vList5"/>
    <dgm:cxn modelId="{3352B0DA-25F4-450C-AAC1-095E2DE7CB10}" srcId="{A77283B6-42D9-4559-8CFD-D222ADA4E408}" destId="{0601FE9E-9E45-4172-A085-AF1907F0B5C2}" srcOrd="0" destOrd="0" parTransId="{8B127E22-4E81-4BA9-9A9C-C849058B8D33}" sibTransId="{BFF3ED86-2CD8-4D54-97B9-5AD6E248FD3D}"/>
    <dgm:cxn modelId="{2DB639DD-6776-408F-97B5-13D11FB75477}" type="presOf" srcId="{0601FE9E-9E45-4172-A085-AF1907F0B5C2}" destId="{428F7133-62EF-4144-B39F-D51DC421DA98}" srcOrd="0" destOrd="0" presId="urn:microsoft.com/office/officeart/2005/8/layout/vList5"/>
    <dgm:cxn modelId="{C22557E9-2CEE-479A-A3B4-2589023CE987}" type="presOf" srcId="{E10B9186-3B2F-43D3-A8D0-0779F63771AF}" destId="{8C5230F0-781A-4C35-9302-448CB797F564}" srcOrd="0" destOrd="0" presId="urn:microsoft.com/office/officeart/2005/8/layout/vList5"/>
    <dgm:cxn modelId="{7FA10E8D-87C5-41F1-A623-28E895CBEF31}" type="presParOf" srcId="{80152E22-3C08-4C84-82CC-B68B1C858369}" destId="{C5763096-5505-465F-B8CE-734E80EDED5A}" srcOrd="0" destOrd="0" presId="urn:microsoft.com/office/officeart/2005/8/layout/vList5"/>
    <dgm:cxn modelId="{48D5FB91-B8F7-4982-BBC5-1898262DE468}" type="presParOf" srcId="{C5763096-5505-465F-B8CE-734E80EDED5A}" destId="{428F7133-62EF-4144-B39F-D51DC421DA98}" srcOrd="0" destOrd="0" presId="urn:microsoft.com/office/officeart/2005/8/layout/vList5"/>
    <dgm:cxn modelId="{900524C0-F37F-41B9-ADEF-55757533D41E}" type="presParOf" srcId="{C5763096-5505-465F-B8CE-734E80EDED5A}" destId="{8666F6B5-42D7-49F0-88BB-68D550A3F64E}" srcOrd="1" destOrd="0" presId="urn:microsoft.com/office/officeart/2005/8/layout/vList5"/>
    <dgm:cxn modelId="{C532C18E-7680-4DDE-AF30-09324494C494}" type="presParOf" srcId="{80152E22-3C08-4C84-82CC-B68B1C858369}" destId="{93891F85-C45E-4004-8759-16CA14BAB381}" srcOrd="1" destOrd="0" presId="urn:microsoft.com/office/officeart/2005/8/layout/vList5"/>
    <dgm:cxn modelId="{8BA93343-218B-4C96-8704-8BD1A4C477A1}" type="presParOf" srcId="{80152E22-3C08-4C84-82CC-B68B1C858369}" destId="{FE23E97B-6818-42FE-BAF3-884EDDF02A2F}" srcOrd="2" destOrd="0" presId="urn:microsoft.com/office/officeart/2005/8/layout/vList5"/>
    <dgm:cxn modelId="{F7EE47B4-C716-4AC1-9FE0-D728B59E61D0}" type="presParOf" srcId="{FE23E97B-6818-42FE-BAF3-884EDDF02A2F}" destId="{F9F026B6-90BE-4743-9A8C-3A891D834937}" srcOrd="0" destOrd="0" presId="urn:microsoft.com/office/officeart/2005/8/layout/vList5"/>
    <dgm:cxn modelId="{6B29A082-03FA-47AD-82C5-DC4304EBA677}" type="presParOf" srcId="{FE23E97B-6818-42FE-BAF3-884EDDF02A2F}" destId="{959E72B3-FCB1-43C0-9D0A-7AA5FD730F5E}" srcOrd="1" destOrd="0" presId="urn:microsoft.com/office/officeart/2005/8/layout/vList5"/>
    <dgm:cxn modelId="{E21E21F6-5C85-4421-A51D-F0DCC9D75E67}" type="presParOf" srcId="{80152E22-3C08-4C84-82CC-B68B1C858369}" destId="{92DD1568-16F4-4211-8A56-465ABA6610DB}" srcOrd="3" destOrd="0" presId="urn:microsoft.com/office/officeart/2005/8/layout/vList5"/>
    <dgm:cxn modelId="{A0BE94EC-3889-4D96-B358-2552390D66B9}" type="presParOf" srcId="{80152E22-3C08-4C84-82CC-B68B1C858369}" destId="{DE31595E-9445-493C-A718-607EC264CA9D}" srcOrd="4" destOrd="0" presId="urn:microsoft.com/office/officeart/2005/8/layout/vList5"/>
    <dgm:cxn modelId="{EEB2FE54-67A2-4482-99B0-C544B9F8CC2D}" type="presParOf" srcId="{DE31595E-9445-493C-A718-607EC264CA9D}" destId="{ECA2F4A8-FB0C-4667-A301-C97F057FFF24}" srcOrd="0" destOrd="0" presId="urn:microsoft.com/office/officeart/2005/8/layout/vList5"/>
    <dgm:cxn modelId="{F844D335-44CF-4171-AA65-4E15139F69B3}" type="presParOf" srcId="{DE31595E-9445-493C-A718-607EC264CA9D}" destId="{8C5230F0-781A-4C35-9302-448CB797F56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1A5D2A-2631-4C6B-A848-CFC702A22406}"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9A33F5A3-2293-4A94-A15E-154C1F007157}">
      <dgm:prSet phldrT="[Text]" custT="1"/>
      <dgm:spPr>
        <a:ln>
          <a:solidFill>
            <a:schemeClr val="accent1"/>
          </a:solidFill>
        </a:ln>
      </dgm:spPr>
      <dgm:t>
        <a:bodyPr/>
        <a:lstStyle/>
        <a:p>
          <a:pPr algn="just"/>
          <a:r>
            <a:rPr lang="en-US" sz="1200" b="0" i="0" u="none" dirty="0">
              <a:latin typeface="Open Sans Light" panose="020B0606030504020204" pitchFamily="34" charset="0"/>
              <a:ea typeface="Open Sans Light" panose="020B0606030504020204" pitchFamily="34" charset="0"/>
              <a:cs typeface="Open Sans Light" panose="020B0606030504020204" pitchFamily="34" charset="0"/>
            </a:rPr>
            <a:t>To develop a novel predictor for T cell epitopes in HCV, which will contribute significantly to methodological development in the domain of HCV vaccine research.</a:t>
          </a:r>
          <a:endParaRPr lang="en-US" sz="1200" dirty="0"/>
        </a:p>
      </dgm:t>
    </dgm:pt>
    <dgm:pt modelId="{959F6E3F-580D-4E74-B0C1-D3ED353EE74E}" type="parTrans" cxnId="{54731248-058B-4393-8167-B2CFC3CDD39B}">
      <dgm:prSet/>
      <dgm:spPr/>
      <dgm:t>
        <a:bodyPr/>
        <a:lstStyle/>
        <a:p>
          <a:endParaRPr lang="en-US"/>
        </a:p>
      </dgm:t>
    </dgm:pt>
    <dgm:pt modelId="{9F2CE5DA-7C69-4F2C-8420-59735B03D6F2}" type="sibTrans" cxnId="{54731248-058B-4393-8167-B2CFC3CDD39B}">
      <dgm:prSet/>
      <dgm:spPr/>
      <dgm:t>
        <a:bodyPr/>
        <a:lstStyle/>
        <a:p>
          <a:endParaRPr lang="en-US"/>
        </a:p>
      </dgm:t>
    </dgm:pt>
    <dgm:pt modelId="{C435E1EF-D876-400D-BD62-B6A4A715D05F}">
      <dgm:prSet phldrT="[Text]" custT="1"/>
      <dgm:spPr/>
      <dgm:t>
        <a:bodyPr/>
        <a:lstStyle/>
        <a:p>
          <a:pPr algn="just"/>
          <a:r>
            <a:rPr lang="en-US" sz="1200" b="0" i="0" u="none" dirty="0">
              <a:latin typeface="Open Sans Light" panose="020B0606030504020204" pitchFamily="34" charset="0"/>
              <a:ea typeface="Open Sans Light" panose="020B0606030504020204" pitchFamily="34" charset="0"/>
              <a:cs typeface="Open Sans Light" panose="020B0606030504020204" pitchFamily="34" charset="0"/>
            </a:rPr>
            <a:t>To utilize a variety of advanced feature extraction methods, including Word2Vec, </a:t>
          </a:r>
          <a:r>
            <a:rPr lang="en-US" sz="1200" b="0" i="0" u="none" dirty="0" err="1">
              <a:latin typeface="Open Sans Light" panose="020B0606030504020204" pitchFamily="34" charset="0"/>
              <a:ea typeface="Open Sans Light" panose="020B0606030504020204" pitchFamily="34" charset="0"/>
              <a:cs typeface="Open Sans Light" panose="020B0606030504020204" pitchFamily="34" charset="0"/>
            </a:rPr>
            <a:t>FastText</a:t>
          </a:r>
          <a:r>
            <a:rPr lang="en-US" sz="1200" b="0" i="0" u="none" dirty="0">
              <a:latin typeface="Open Sans Light" panose="020B0606030504020204" pitchFamily="34" charset="0"/>
              <a:ea typeface="Open Sans Light" panose="020B0606030504020204" pitchFamily="34" charset="0"/>
              <a:cs typeface="Open Sans Light" panose="020B0606030504020204" pitchFamily="34" charset="0"/>
            </a:rPr>
            <a:t>, </a:t>
          </a:r>
          <a:r>
            <a:rPr lang="en-US" sz="1200" b="0" i="0" u="none" dirty="0" err="1">
              <a:latin typeface="Open Sans Light" panose="020B0606030504020204" pitchFamily="34" charset="0"/>
              <a:ea typeface="Open Sans Light" panose="020B0606030504020204" pitchFamily="34" charset="0"/>
              <a:cs typeface="Open Sans Light" panose="020B0606030504020204" pitchFamily="34" charset="0"/>
            </a:rPr>
            <a:t>GloVe</a:t>
          </a:r>
          <a:r>
            <a:rPr lang="en-US" sz="1200" b="0" i="0" u="none" dirty="0">
              <a:latin typeface="Open Sans Light" panose="020B0606030504020204" pitchFamily="34" charset="0"/>
              <a:ea typeface="Open Sans Light" panose="020B0606030504020204" pitchFamily="34" charset="0"/>
              <a:cs typeface="Open Sans Light" panose="020B0606030504020204" pitchFamily="34" charset="0"/>
            </a:rPr>
            <a:t>, one-hot encoding, and k-</a:t>
          </a:r>
          <a:r>
            <a:rPr lang="en-US" sz="1200" b="0" i="0" u="none" dirty="0" err="1">
              <a:latin typeface="Open Sans Light" panose="020B0606030504020204" pitchFamily="34" charset="0"/>
              <a:ea typeface="Open Sans Light" panose="020B0606030504020204" pitchFamily="34" charset="0"/>
              <a:cs typeface="Open Sans Light" panose="020B0606030504020204" pitchFamily="34" charset="0"/>
            </a:rPr>
            <a:t>mer</a:t>
          </a:r>
          <a:r>
            <a:rPr lang="en-US" sz="1200" b="0" i="0" u="none" dirty="0">
              <a:latin typeface="Open Sans Light" panose="020B0606030504020204" pitchFamily="34" charset="0"/>
              <a:ea typeface="Open Sans Light" panose="020B0606030504020204" pitchFamily="34" charset="0"/>
              <a:cs typeface="Open Sans Light" panose="020B0606030504020204" pitchFamily="34" charset="0"/>
            </a:rPr>
            <a:t> embeddings, to create rich and diverse representations of HCV protein sequences.</a:t>
          </a:r>
          <a:endParaRPr lang="en-US" sz="1200" dirty="0"/>
        </a:p>
      </dgm:t>
    </dgm:pt>
    <dgm:pt modelId="{08ECF59C-41B9-43FB-969E-3F30FFE6EDBD}" type="parTrans" cxnId="{07EFD24A-F4BF-4BCD-AD98-7E448C98362E}">
      <dgm:prSet/>
      <dgm:spPr/>
      <dgm:t>
        <a:bodyPr/>
        <a:lstStyle/>
        <a:p>
          <a:endParaRPr lang="en-US"/>
        </a:p>
      </dgm:t>
    </dgm:pt>
    <dgm:pt modelId="{69DB0AF6-E8A0-4635-B57C-39AA6455ED13}" type="sibTrans" cxnId="{07EFD24A-F4BF-4BCD-AD98-7E448C98362E}">
      <dgm:prSet/>
      <dgm:spPr/>
      <dgm:t>
        <a:bodyPr/>
        <a:lstStyle/>
        <a:p>
          <a:endParaRPr lang="en-US"/>
        </a:p>
      </dgm:t>
    </dgm:pt>
    <dgm:pt modelId="{08FF1F0C-A2F1-43BA-8A31-B0DBDEE64F79}">
      <dgm:prSet phldrT="[Text]" custT="1"/>
      <dgm:spPr/>
      <dgm:t>
        <a:bodyPr/>
        <a:lstStyle/>
        <a:p>
          <a:pPr algn="just"/>
          <a:r>
            <a:rPr lang="en-US" sz="1200" b="0" i="0" u="none" dirty="0">
              <a:latin typeface="Open Sans Light" panose="020B0606030504020204" pitchFamily="34" charset="0"/>
              <a:ea typeface="Open Sans Light" panose="020B0606030504020204" pitchFamily="34" charset="0"/>
              <a:cs typeface="Open Sans Light" panose="020B0606030504020204" pitchFamily="34" charset="0"/>
            </a:rPr>
            <a:t>To Employ SHAP (</a:t>
          </a:r>
          <a:r>
            <a:rPr lang="en-US" sz="1200" b="0" i="0" u="none" dirty="0" err="1">
              <a:latin typeface="Open Sans Light" panose="020B0606030504020204" pitchFamily="34" charset="0"/>
              <a:ea typeface="Open Sans Light" panose="020B0606030504020204" pitchFamily="34" charset="0"/>
              <a:cs typeface="Open Sans Light" panose="020B0606030504020204" pitchFamily="34" charset="0"/>
            </a:rPr>
            <a:t>SHapley</a:t>
          </a:r>
          <a:r>
            <a:rPr lang="en-US" sz="1200" b="0" i="0" u="none" dirty="0">
              <a:latin typeface="Open Sans Light" panose="020B0606030504020204" pitchFamily="34" charset="0"/>
              <a:ea typeface="Open Sans Light" panose="020B0606030504020204" pitchFamily="34" charset="0"/>
              <a:cs typeface="Open Sans Light" panose="020B0606030504020204" pitchFamily="34" charset="0"/>
            </a:rPr>
            <a:t> Additive </a:t>
          </a:r>
          <a:r>
            <a:rPr lang="en-US" sz="1200" b="0" i="0" u="none" dirty="0" err="1">
              <a:latin typeface="Open Sans Light" panose="020B0606030504020204" pitchFamily="34" charset="0"/>
              <a:ea typeface="Open Sans Light" panose="020B0606030504020204" pitchFamily="34" charset="0"/>
              <a:cs typeface="Open Sans Light" panose="020B0606030504020204" pitchFamily="34" charset="0"/>
            </a:rPr>
            <a:t>exPlanations</a:t>
          </a:r>
          <a:r>
            <a:rPr lang="en-US" sz="1200" b="0" i="0" u="none" dirty="0">
              <a:latin typeface="Open Sans Light" panose="020B0606030504020204" pitchFamily="34" charset="0"/>
              <a:ea typeface="Open Sans Light" panose="020B0606030504020204" pitchFamily="34" charset="0"/>
              <a:cs typeface="Open Sans Light" panose="020B0606030504020204" pitchFamily="34" charset="0"/>
            </a:rPr>
            <a:t>) to identify and retain the most relevant features, enhancing the interpretability of the models.</a:t>
          </a:r>
          <a:endParaRPr lang="en-US" sz="1200" dirty="0"/>
        </a:p>
      </dgm:t>
    </dgm:pt>
    <dgm:pt modelId="{73ACF60B-771B-4BA3-88FF-DFA2B1DED97F}" type="parTrans" cxnId="{7E8C35BB-E3E4-4B75-A49F-102AF60AFFC9}">
      <dgm:prSet/>
      <dgm:spPr/>
      <dgm:t>
        <a:bodyPr/>
        <a:lstStyle/>
        <a:p>
          <a:endParaRPr lang="en-US"/>
        </a:p>
      </dgm:t>
    </dgm:pt>
    <dgm:pt modelId="{7552DAEC-F81B-4301-94C6-59F7768276BC}" type="sibTrans" cxnId="{7E8C35BB-E3E4-4B75-A49F-102AF60AFFC9}">
      <dgm:prSet/>
      <dgm:spPr/>
      <dgm:t>
        <a:bodyPr/>
        <a:lstStyle/>
        <a:p>
          <a:endParaRPr lang="en-US"/>
        </a:p>
      </dgm:t>
    </dgm:pt>
    <dgm:pt modelId="{BF796AB2-833D-4437-80EE-D3AF3D548C01}">
      <dgm:prSet phldrT="[Text]" custT="1"/>
      <dgm:spPr/>
      <dgm:t>
        <a:bodyPr/>
        <a:lstStyle/>
        <a:p>
          <a:pPr algn="just"/>
          <a:r>
            <a:rPr lang="en-US" sz="1200" b="0" i="0" u="none" dirty="0">
              <a:latin typeface="Open Sans Light" panose="020B0606030504020204" pitchFamily="34" charset="0"/>
              <a:ea typeface="Open Sans Light" panose="020B0606030504020204" pitchFamily="34" charset="0"/>
              <a:cs typeface="Open Sans Light" panose="020B0606030504020204" pitchFamily="34" charset="0"/>
            </a:rPr>
            <a:t>To assess how well our proposed model performs in comparison to other established machine learning models for HCV prediction.</a:t>
          </a:r>
          <a:endParaRPr lang="en-US" sz="1200" dirty="0"/>
        </a:p>
      </dgm:t>
    </dgm:pt>
    <dgm:pt modelId="{7A186388-B041-4F00-9E74-E59AF6E0E634}" type="parTrans" cxnId="{EDF2F36B-3F52-4815-8D2E-4C68B8A768F4}">
      <dgm:prSet/>
      <dgm:spPr/>
      <dgm:t>
        <a:bodyPr/>
        <a:lstStyle/>
        <a:p>
          <a:endParaRPr lang="en-US"/>
        </a:p>
      </dgm:t>
    </dgm:pt>
    <dgm:pt modelId="{61B4ACAB-F0F2-4515-84AC-7842E2EB82CC}" type="sibTrans" cxnId="{EDF2F36B-3F52-4815-8D2E-4C68B8A768F4}">
      <dgm:prSet/>
      <dgm:spPr/>
      <dgm:t>
        <a:bodyPr/>
        <a:lstStyle/>
        <a:p>
          <a:endParaRPr lang="en-US"/>
        </a:p>
      </dgm:t>
    </dgm:pt>
    <dgm:pt modelId="{E3ABCE4C-B429-4FD9-A8E6-7C1874702FF8}" type="pres">
      <dgm:prSet presAssocID="{BF1A5D2A-2631-4C6B-A848-CFC702A22406}" presName="Name0" presStyleCnt="0">
        <dgm:presLayoutVars>
          <dgm:dir/>
          <dgm:resizeHandles val="exact"/>
        </dgm:presLayoutVars>
      </dgm:prSet>
      <dgm:spPr/>
    </dgm:pt>
    <dgm:pt modelId="{BDF0CAF1-87A1-49F7-A3CB-43E2157127EA}" type="pres">
      <dgm:prSet presAssocID="{9A33F5A3-2293-4A94-A15E-154C1F007157}" presName="composite" presStyleCnt="0"/>
      <dgm:spPr/>
    </dgm:pt>
    <dgm:pt modelId="{824572F8-8846-4AB5-886A-EBF87E5D059A}" type="pres">
      <dgm:prSet presAssocID="{9A33F5A3-2293-4A94-A15E-154C1F007157}" presName="rect1" presStyleLbl="trAlignAcc1" presStyleIdx="0" presStyleCnt="4">
        <dgm:presLayoutVars>
          <dgm:bulletEnabled val="1"/>
        </dgm:presLayoutVars>
      </dgm:prSet>
      <dgm:spPr/>
    </dgm:pt>
    <dgm:pt modelId="{AEF2FE58-27B7-47A5-8510-60640D8B6720}" type="pres">
      <dgm:prSet presAssocID="{9A33F5A3-2293-4A94-A15E-154C1F007157}" presName="rect2" presStyleLbl="fgImgPlace1" presStyleIdx="0" presStyleCnt="4"/>
      <dgm:spPr>
        <a:solidFill>
          <a:srgbClr val="C5C1E8"/>
        </a:solidFill>
      </dgm:spPr>
    </dgm:pt>
    <dgm:pt modelId="{5581F7C5-2CB7-460E-98B4-8C6B0D3B2057}" type="pres">
      <dgm:prSet presAssocID="{9F2CE5DA-7C69-4F2C-8420-59735B03D6F2}" presName="sibTrans" presStyleCnt="0"/>
      <dgm:spPr/>
    </dgm:pt>
    <dgm:pt modelId="{6781DBC5-9193-45B7-AFB5-087D4FB60D96}" type="pres">
      <dgm:prSet presAssocID="{C435E1EF-D876-400D-BD62-B6A4A715D05F}" presName="composite" presStyleCnt="0"/>
      <dgm:spPr/>
    </dgm:pt>
    <dgm:pt modelId="{BAD4B6DB-9517-4F6C-A730-C318478C0458}" type="pres">
      <dgm:prSet presAssocID="{C435E1EF-D876-400D-BD62-B6A4A715D05F}" presName="rect1" presStyleLbl="trAlignAcc1" presStyleIdx="1" presStyleCnt="4">
        <dgm:presLayoutVars>
          <dgm:bulletEnabled val="1"/>
        </dgm:presLayoutVars>
      </dgm:prSet>
      <dgm:spPr/>
    </dgm:pt>
    <dgm:pt modelId="{767EB355-E91E-4617-A5E7-26847D870D39}" type="pres">
      <dgm:prSet presAssocID="{C435E1EF-D876-400D-BD62-B6A4A715D05F}" presName="rect2" presStyleLbl="fgImgPlace1" presStyleIdx="1" presStyleCnt="4"/>
      <dgm:spPr>
        <a:xfrm>
          <a:off x="4201165" y="864232"/>
          <a:ext cx="835291" cy="1252937"/>
        </a:xfrm>
        <a:prstGeom prst="rect">
          <a:avLst/>
        </a:prstGeom>
        <a:solidFill>
          <a:srgbClr val="C5C1E8"/>
        </a:solidFill>
        <a:ln w="25400" cap="flat" cmpd="sng" algn="ctr">
          <a:solidFill>
            <a:srgbClr val="FFFFFF">
              <a:hueOff val="0"/>
              <a:satOff val="0"/>
              <a:lumOff val="0"/>
              <a:alphaOff val="0"/>
            </a:srgbClr>
          </a:solidFill>
          <a:prstDash val="solid"/>
        </a:ln>
        <a:effectLst/>
      </dgm:spPr>
    </dgm:pt>
    <dgm:pt modelId="{F9E0C727-AA07-444B-9B5D-258F64878E45}" type="pres">
      <dgm:prSet presAssocID="{69DB0AF6-E8A0-4635-B57C-39AA6455ED13}" presName="sibTrans" presStyleCnt="0"/>
      <dgm:spPr/>
    </dgm:pt>
    <dgm:pt modelId="{DFB28BA2-C7EF-45D1-8877-D47E77BEA596}" type="pres">
      <dgm:prSet presAssocID="{08FF1F0C-A2F1-43BA-8A31-B0DBDEE64F79}" presName="composite" presStyleCnt="0"/>
      <dgm:spPr/>
    </dgm:pt>
    <dgm:pt modelId="{B7D504F2-1994-4FFB-A5DB-A17D6ED49682}" type="pres">
      <dgm:prSet presAssocID="{08FF1F0C-A2F1-43BA-8A31-B0DBDEE64F79}" presName="rect1" presStyleLbl="trAlignAcc1" presStyleIdx="2" presStyleCnt="4" custLinFactNeighborX="-906" custLinFactNeighborY="-4589">
        <dgm:presLayoutVars>
          <dgm:bulletEnabled val="1"/>
        </dgm:presLayoutVars>
      </dgm:prSet>
      <dgm:spPr/>
    </dgm:pt>
    <dgm:pt modelId="{CFA6C9E2-1BB0-4861-B2E9-5A42D10BDF21}" type="pres">
      <dgm:prSet presAssocID="{08FF1F0C-A2F1-43BA-8A31-B0DBDEE64F79}" presName="rect2" presStyleLbl="fgImgPlace1" presStyleIdx="2" presStyleCnt="4"/>
      <dgm:spPr>
        <a:xfrm>
          <a:off x="1679" y="2080802"/>
          <a:ext cx="837807" cy="1256711"/>
        </a:xfrm>
        <a:prstGeom prst="rect">
          <a:avLst/>
        </a:prstGeom>
        <a:solidFill>
          <a:srgbClr val="C5C1E8"/>
        </a:solidFill>
        <a:ln w="25400" cap="flat" cmpd="sng" algn="ctr">
          <a:solidFill>
            <a:srgbClr val="FFFFFF">
              <a:hueOff val="0"/>
              <a:satOff val="0"/>
              <a:lumOff val="0"/>
              <a:alphaOff val="0"/>
            </a:srgbClr>
          </a:solidFill>
          <a:prstDash val="solid"/>
        </a:ln>
        <a:effectLst/>
      </dgm:spPr>
    </dgm:pt>
    <dgm:pt modelId="{5BD0F2EE-5D7E-4F66-B927-21AD50621668}" type="pres">
      <dgm:prSet presAssocID="{7552DAEC-F81B-4301-94C6-59F7768276BC}" presName="sibTrans" presStyleCnt="0"/>
      <dgm:spPr/>
    </dgm:pt>
    <dgm:pt modelId="{EA7D77D8-C33F-415A-A475-2868DA7C10BC}" type="pres">
      <dgm:prSet presAssocID="{BF796AB2-833D-4437-80EE-D3AF3D548C01}" presName="composite" presStyleCnt="0"/>
      <dgm:spPr/>
    </dgm:pt>
    <dgm:pt modelId="{1DDF9B0B-D83E-43F0-ABEE-ED080B1A808F}" type="pres">
      <dgm:prSet presAssocID="{BF796AB2-833D-4437-80EE-D3AF3D548C01}" presName="rect1" presStyleLbl="trAlignAcc1" presStyleIdx="3" presStyleCnt="4">
        <dgm:presLayoutVars>
          <dgm:bulletEnabled val="1"/>
        </dgm:presLayoutVars>
      </dgm:prSet>
      <dgm:spPr/>
    </dgm:pt>
    <dgm:pt modelId="{F20D41BF-64D0-4D05-A389-EDD915994B37}" type="pres">
      <dgm:prSet presAssocID="{BF796AB2-833D-4437-80EE-D3AF3D548C01}" presName="rect2" presStyleLbl="fgImgPlace1" presStyleIdx="3" presStyleCnt="4"/>
      <dgm:spPr>
        <a:xfrm>
          <a:off x="4201165" y="2366431"/>
          <a:ext cx="835291" cy="1252937"/>
        </a:xfrm>
        <a:prstGeom prst="rect">
          <a:avLst/>
        </a:prstGeom>
        <a:solidFill>
          <a:srgbClr val="C5C1E8"/>
        </a:solidFill>
        <a:ln w="25400" cap="flat" cmpd="sng" algn="ctr">
          <a:solidFill>
            <a:srgbClr val="FFFFFF">
              <a:hueOff val="0"/>
              <a:satOff val="0"/>
              <a:lumOff val="0"/>
              <a:alphaOff val="0"/>
            </a:srgbClr>
          </a:solidFill>
          <a:prstDash val="solid"/>
        </a:ln>
        <a:effectLst/>
      </dgm:spPr>
    </dgm:pt>
  </dgm:ptLst>
  <dgm:cxnLst>
    <dgm:cxn modelId="{102FEF32-4460-434F-B217-14BE0C53D5C7}" type="presOf" srcId="{C435E1EF-D876-400D-BD62-B6A4A715D05F}" destId="{BAD4B6DB-9517-4F6C-A730-C318478C0458}" srcOrd="0" destOrd="0" presId="urn:microsoft.com/office/officeart/2008/layout/PictureStrips"/>
    <dgm:cxn modelId="{54731248-058B-4393-8167-B2CFC3CDD39B}" srcId="{BF1A5D2A-2631-4C6B-A848-CFC702A22406}" destId="{9A33F5A3-2293-4A94-A15E-154C1F007157}" srcOrd="0" destOrd="0" parTransId="{959F6E3F-580D-4E74-B0C1-D3ED353EE74E}" sibTransId="{9F2CE5DA-7C69-4F2C-8420-59735B03D6F2}"/>
    <dgm:cxn modelId="{07EFD24A-F4BF-4BCD-AD98-7E448C98362E}" srcId="{BF1A5D2A-2631-4C6B-A848-CFC702A22406}" destId="{C435E1EF-D876-400D-BD62-B6A4A715D05F}" srcOrd="1" destOrd="0" parTransId="{08ECF59C-41B9-43FB-969E-3F30FFE6EDBD}" sibTransId="{69DB0AF6-E8A0-4635-B57C-39AA6455ED13}"/>
    <dgm:cxn modelId="{EDF2F36B-3F52-4815-8D2E-4C68B8A768F4}" srcId="{BF1A5D2A-2631-4C6B-A848-CFC702A22406}" destId="{BF796AB2-833D-4437-80EE-D3AF3D548C01}" srcOrd="3" destOrd="0" parTransId="{7A186388-B041-4F00-9E74-E59AF6E0E634}" sibTransId="{61B4ACAB-F0F2-4515-84AC-7842E2EB82CC}"/>
    <dgm:cxn modelId="{514F9C83-7F83-4852-AF37-705B348F619C}" type="presOf" srcId="{9A33F5A3-2293-4A94-A15E-154C1F007157}" destId="{824572F8-8846-4AB5-886A-EBF87E5D059A}" srcOrd="0" destOrd="0" presId="urn:microsoft.com/office/officeart/2008/layout/PictureStrips"/>
    <dgm:cxn modelId="{11D29D92-8F03-41DD-9D07-5A0AFD3E2927}" type="presOf" srcId="{08FF1F0C-A2F1-43BA-8A31-B0DBDEE64F79}" destId="{B7D504F2-1994-4FFB-A5DB-A17D6ED49682}" srcOrd="0" destOrd="0" presId="urn:microsoft.com/office/officeart/2008/layout/PictureStrips"/>
    <dgm:cxn modelId="{718797AC-1C04-4156-93CE-40B7FA16B286}" type="presOf" srcId="{BF1A5D2A-2631-4C6B-A848-CFC702A22406}" destId="{E3ABCE4C-B429-4FD9-A8E6-7C1874702FF8}" srcOrd="0" destOrd="0" presId="urn:microsoft.com/office/officeart/2008/layout/PictureStrips"/>
    <dgm:cxn modelId="{7E8C35BB-E3E4-4B75-A49F-102AF60AFFC9}" srcId="{BF1A5D2A-2631-4C6B-A848-CFC702A22406}" destId="{08FF1F0C-A2F1-43BA-8A31-B0DBDEE64F79}" srcOrd="2" destOrd="0" parTransId="{73ACF60B-771B-4BA3-88FF-DFA2B1DED97F}" sibTransId="{7552DAEC-F81B-4301-94C6-59F7768276BC}"/>
    <dgm:cxn modelId="{61D84BD8-62A7-413F-BE97-A1BB8570686C}" type="presOf" srcId="{BF796AB2-833D-4437-80EE-D3AF3D548C01}" destId="{1DDF9B0B-D83E-43F0-ABEE-ED080B1A808F}" srcOrd="0" destOrd="0" presId="urn:microsoft.com/office/officeart/2008/layout/PictureStrips"/>
    <dgm:cxn modelId="{7FBDDCED-81B5-454C-A51D-4B9048C59A5B}" type="presParOf" srcId="{E3ABCE4C-B429-4FD9-A8E6-7C1874702FF8}" destId="{BDF0CAF1-87A1-49F7-A3CB-43E2157127EA}" srcOrd="0" destOrd="0" presId="urn:microsoft.com/office/officeart/2008/layout/PictureStrips"/>
    <dgm:cxn modelId="{80ED5C13-E21D-4B9F-888A-DC6B21BE755C}" type="presParOf" srcId="{BDF0CAF1-87A1-49F7-A3CB-43E2157127EA}" destId="{824572F8-8846-4AB5-886A-EBF87E5D059A}" srcOrd="0" destOrd="0" presId="urn:microsoft.com/office/officeart/2008/layout/PictureStrips"/>
    <dgm:cxn modelId="{E6C5FAF0-24C5-45C4-9766-2C2319B5D2BF}" type="presParOf" srcId="{BDF0CAF1-87A1-49F7-A3CB-43E2157127EA}" destId="{AEF2FE58-27B7-47A5-8510-60640D8B6720}" srcOrd="1" destOrd="0" presId="urn:microsoft.com/office/officeart/2008/layout/PictureStrips"/>
    <dgm:cxn modelId="{E7353596-5482-4FD5-9570-C2859A56F1C7}" type="presParOf" srcId="{E3ABCE4C-B429-4FD9-A8E6-7C1874702FF8}" destId="{5581F7C5-2CB7-460E-98B4-8C6B0D3B2057}" srcOrd="1" destOrd="0" presId="urn:microsoft.com/office/officeart/2008/layout/PictureStrips"/>
    <dgm:cxn modelId="{9778064B-47CD-4245-92C9-9B85CB2653EB}" type="presParOf" srcId="{E3ABCE4C-B429-4FD9-A8E6-7C1874702FF8}" destId="{6781DBC5-9193-45B7-AFB5-087D4FB60D96}" srcOrd="2" destOrd="0" presId="urn:microsoft.com/office/officeart/2008/layout/PictureStrips"/>
    <dgm:cxn modelId="{4821DF1C-D506-4245-B91D-ED02440FCC24}" type="presParOf" srcId="{6781DBC5-9193-45B7-AFB5-087D4FB60D96}" destId="{BAD4B6DB-9517-4F6C-A730-C318478C0458}" srcOrd="0" destOrd="0" presId="urn:microsoft.com/office/officeart/2008/layout/PictureStrips"/>
    <dgm:cxn modelId="{B962D396-3E1E-4C6F-A823-E6FE6DAD2506}" type="presParOf" srcId="{6781DBC5-9193-45B7-AFB5-087D4FB60D96}" destId="{767EB355-E91E-4617-A5E7-26847D870D39}" srcOrd="1" destOrd="0" presId="urn:microsoft.com/office/officeart/2008/layout/PictureStrips"/>
    <dgm:cxn modelId="{54903392-DB9B-4076-8826-6FFC399B0DAC}" type="presParOf" srcId="{E3ABCE4C-B429-4FD9-A8E6-7C1874702FF8}" destId="{F9E0C727-AA07-444B-9B5D-258F64878E45}" srcOrd="3" destOrd="0" presId="urn:microsoft.com/office/officeart/2008/layout/PictureStrips"/>
    <dgm:cxn modelId="{C088BCDA-D918-4EDC-8554-00AA09229706}" type="presParOf" srcId="{E3ABCE4C-B429-4FD9-A8E6-7C1874702FF8}" destId="{DFB28BA2-C7EF-45D1-8877-D47E77BEA596}" srcOrd="4" destOrd="0" presId="urn:microsoft.com/office/officeart/2008/layout/PictureStrips"/>
    <dgm:cxn modelId="{28CE2E36-6410-448F-89C6-25C8FC7F48A1}" type="presParOf" srcId="{DFB28BA2-C7EF-45D1-8877-D47E77BEA596}" destId="{B7D504F2-1994-4FFB-A5DB-A17D6ED49682}" srcOrd="0" destOrd="0" presId="urn:microsoft.com/office/officeart/2008/layout/PictureStrips"/>
    <dgm:cxn modelId="{D44DF0A1-A14E-40B9-BC85-2E1D87537681}" type="presParOf" srcId="{DFB28BA2-C7EF-45D1-8877-D47E77BEA596}" destId="{CFA6C9E2-1BB0-4861-B2E9-5A42D10BDF21}" srcOrd="1" destOrd="0" presId="urn:microsoft.com/office/officeart/2008/layout/PictureStrips"/>
    <dgm:cxn modelId="{791879CE-28B5-4577-856D-3A3082D1D64B}" type="presParOf" srcId="{E3ABCE4C-B429-4FD9-A8E6-7C1874702FF8}" destId="{5BD0F2EE-5D7E-4F66-B927-21AD50621668}" srcOrd="5" destOrd="0" presId="urn:microsoft.com/office/officeart/2008/layout/PictureStrips"/>
    <dgm:cxn modelId="{F1E5CBA5-540E-4D8D-8BC4-BC76CA1C2545}" type="presParOf" srcId="{E3ABCE4C-B429-4FD9-A8E6-7C1874702FF8}" destId="{EA7D77D8-C33F-415A-A475-2868DA7C10BC}" srcOrd="6" destOrd="0" presId="urn:microsoft.com/office/officeart/2008/layout/PictureStrips"/>
    <dgm:cxn modelId="{5DBC4037-6F5F-4078-B8C7-D7F57D191EF4}" type="presParOf" srcId="{EA7D77D8-C33F-415A-A475-2868DA7C10BC}" destId="{1DDF9B0B-D83E-43F0-ABEE-ED080B1A808F}" srcOrd="0" destOrd="0" presId="urn:microsoft.com/office/officeart/2008/layout/PictureStrips"/>
    <dgm:cxn modelId="{C6AE5A2B-8A04-4F8F-942D-8D0F0ED8B656}" type="presParOf" srcId="{EA7D77D8-C33F-415A-A475-2868DA7C10BC}" destId="{F20D41BF-64D0-4D05-A389-EDD915994B3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BBFF1-C1F2-CB4E-8576-3DBDE643DAF6}">
      <dsp:nvSpPr>
        <dsp:cNvPr id="0" name=""/>
        <dsp:cNvSpPr/>
      </dsp:nvSpPr>
      <dsp:spPr>
        <a:xfrm rot="5400000">
          <a:off x="1192128" y="628593"/>
          <a:ext cx="977624"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A68AF1-A174-4642-9A01-4C79EA77528E}">
      <dsp:nvSpPr>
        <dsp:cNvPr id="0" name=""/>
        <dsp:cNvSpPr/>
      </dsp:nvSpPr>
      <dsp:spPr>
        <a:xfrm>
          <a:off x="1415497" y="2418"/>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Introduction</a:t>
          </a:r>
        </a:p>
      </dsp:txBody>
      <dsp:txXfrm>
        <a:off x="1438549" y="25470"/>
        <a:ext cx="1265646" cy="740946"/>
      </dsp:txXfrm>
    </dsp:sp>
    <dsp:sp modelId="{4126DD37-B325-B543-A285-5711DCC6EBDB}">
      <dsp:nvSpPr>
        <dsp:cNvPr id="0" name=""/>
        <dsp:cNvSpPr/>
      </dsp:nvSpPr>
      <dsp:spPr>
        <a:xfrm rot="5400000">
          <a:off x="1192128" y="1612406"/>
          <a:ext cx="977625"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E1ED3F-C931-A742-86A5-EC253E948A32}">
      <dsp:nvSpPr>
        <dsp:cNvPr id="0" name=""/>
        <dsp:cNvSpPr/>
      </dsp:nvSpPr>
      <dsp:spPr>
        <a:xfrm>
          <a:off x="1415497" y="986231"/>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BD" sz="1500" kern="1200" dirty="0"/>
            <a:t>Problem Statement</a:t>
          </a:r>
          <a:endParaRPr lang="en-GB" sz="1500" kern="1200" dirty="0"/>
        </a:p>
      </dsp:txBody>
      <dsp:txXfrm>
        <a:off x="1438549" y="1009283"/>
        <a:ext cx="1265646" cy="740946"/>
      </dsp:txXfrm>
    </dsp:sp>
    <dsp:sp modelId="{1A4E41D0-DF37-5246-B5BB-32BB137FE5BF}">
      <dsp:nvSpPr>
        <dsp:cNvPr id="0" name=""/>
        <dsp:cNvSpPr/>
      </dsp:nvSpPr>
      <dsp:spPr>
        <a:xfrm rot="5400000">
          <a:off x="1192128" y="2596218"/>
          <a:ext cx="977625"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12A683-1136-6046-8038-15D88DBB39BF}">
      <dsp:nvSpPr>
        <dsp:cNvPr id="0" name=""/>
        <dsp:cNvSpPr/>
      </dsp:nvSpPr>
      <dsp:spPr>
        <a:xfrm>
          <a:off x="1415497" y="1970043"/>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BD" sz="1500" kern="1200" dirty="0"/>
            <a:t>Motivation</a:t>
          </a:r>
          <a:endParaRPr lang="en-GB" sz="1500" kern="1200" dirty="0"/>
        </a:p>
      </dsp:txBody>
      <dsp:txXfrm>
        <a:off x="1438549" y="1993095"/>
        <a:ext cx="1265646" cy="740946"/>
      </dsp:txXfrm>
    </dsp:sp>
    <dsp:sp modelId="{0DED517A-87CA-C348-BDC1-4AD93E6A649E}">
      <dsp:nvSpPr>
        <dsp:cNvPr id="0" name=""/>
        <dsp:cNvSpPr/>
      </dsp:nvSpPr>
      <dsp:spPr>
        <a:xfrm>
          <a:off x="1684034" y="3088125"/>
          <a:ext cx="1738440"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470E7-AB47-FF4B-B0DF-97C5B688FA5C}">
      <dsp:nvSpPr>
        <dsp:cNvPr id="0" name=""/>
        <dsp:cNvSpPr/>
      </dsp:nvSpPr>
      <dsp:spPr>
        <a:xfrm>
          <a:off x="1415497" y="2953856"/>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Research Question</a:t>
          </a:r>
        </a:p>
      </dsp:txBody>
      <dsp:txXfrm>
        <a:off x="1438549" y="2976908"/>
        <a:ext cx="1265646" cy="740946"/>
      </dsp:txXfrm>
    </dsp:sp>
    <dsp:sp modelId="{83EF7D9E-46F0-9048-BCF2-CAC9ABC03C2F}">
      <dsp:nvSpPr>
        <dsp:cNvPr id="0" name=""/>
        <dsp:cNvSpPr/>
      </dsp:nvSpPr>
      <dsp:spPr>
        <a:xfrm rot="16200000">
          <a:off x="2936756" y="2596218"/>
          <a:ext cx="977624"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6E2FA7-AAE3-9149-A488-791DC6916674}">
      <dsp:nvSpPr>
        <dsp:cNvPr id="0" name=""/>
        <dsp:cNvSpPr/>
      </dsp:nvSpPr>
      <dsp:spPr>
        <a:xfrm>
          <a:off x="3160125" y="2953856"/>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BD" sz="1500" kern="1200" dirty="0"/>
            <a:t>Objectives</a:t>
          </a:r>
          <a:endParaRPr lang="en-GB" sz="1500" kern="1200" dirty="0"/>
        </a:p>
      </dsp:txBody>
      <dsp:txXfrm>
        <a:off x="3183177" y="2976908"/>
        <a:ext cx="1265646" cy="740946"/>
      </dsp:txXfrm>
    </dsp:sp>
    <dsp:sp modelId="{59C02FA8-E2F9-134F-9EB1-0657FEADD8A3}">
      <dsp:nvSpPr>
        <dsp:cNvPr id="0" name=""/>
        <dsp:cNvSpPr/>
      </dsp:nvSpPr>
      <dsp:spPr>
        <a:xfrm rot="16200000">
          <a:off x="2936756" y="1612406"/>
          <a:ext cx="977624"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04B056-4D69-4341-A883-34C049BA6B08}">
      <dsp:nvSpPr>
        <dsp:cNvPr id="0" name=""/>
        <dsp:cNvSpPr/>
      </dsp:nvSpPr>
      <dsp:spPr>
        <a:xfrm>
          <a:off x="3160125" y="1970043"/>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BD" sz="1500" kern="1200" dirty="0"/>
            <a:t>Literature Review</a:t>
          </a:r>
          <a:endParaRPr lang="en-GB" sz="1500" kern="1200" dirty="0"/>
        </a:p>
      </dsp:txBody>
      <dsp:txXfrm>
        <a:off x="3183177" y="1993095"/>
        <a:ext cx="1265646" cy="740946"/>
      </dsp:txXfrm>
    </dsp:sp>
    <dsp:sp modelId="{D4EFC842-021D-E549-8C62-AEEB012747CF}">
      <dsp:nvSpPr>
        <dsp:cNvPr id="0" name=""/>
        <dsp:cNvSpPr/>
      </dsp:nvSpPr>
      <dsp:spPr>
        <a:xfrm rot="16200000">
          <a:off x="2936756" y="628593"/>
          <a:ext cx="977625"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D53FFC-4162-3F44-89B4-A6269D2C11E8}">
      <dsp:nvSpPr>
        <dsp:cNvPr id="0" name=""/>
        <dsp:cNvSpPr/>
      </dsp:nvSpPr>
      <dsp:spPr>
        <a:xfrm>
          <a:off x="3160125" y="986231"/>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BD" sz="1500" kern="1200" dirty="0"/>
            <a:t>Proposed Methodology</a:t>
          </a:r>
          <a:endParaRPr lang="en-GB" sz="1500" kern="1200" dirty="0"/>
        </a:p>
      </dsp:txBody>
      <dsp:txXfrm>
        <a:off x="3183177" y="1009283"/>
        <a:ext cx="1265646" cy="740946"/>
      </dsp:txXfrm>
    </dsp:sp>
    <dsp:sp modelId="{4F85E4CD-0A4D-2540-B368-0E7EFF42280E}">
      <dsp:nvSpPr>
        <dsp:cNvPr id="0" name=""/>
        <dsp:cNvSpPr/>
      </dsp:nvSpPr>
      <dsp:spPr>
        <a:xfrm>
          <a:off x="3428662" y="136687"/>
          <a:ext cx="1738440"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B58CD3-1F8F-CA42-B654-7654BF52FE10}">
      <dsp:nvSpPr>
        <dsp:cNvPr id="0" name=""/>
        <dsp:cNvSpPr/>
      </dsp:nvSpPr>
      <dsp:spPr>
        <a:xfrm>
          <a:off x="3160125" y="2418"/>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BD" sz="1500" kern="1200"/>
            <a:t>Result Analysis</a:t>
          </a:r>
          <a:endParaRPr lang="en-GB" sz="1500" kern="1200"/>
        </a:p>
      </dsp:txBody>
      <dsp:txXfrm>
        <a:off x="3183177" y="25470"/>
        <a:ext cx="1265646" cy="740946"/>
      </dsp:txXfrm>
    </dsp:sp>
    <dsp:sp modelId="{6783A1FC-B561-3A48-968E-214BA14EF619}">
      <dsp:nvSpPr>
        <dsp:cNvPr id="0" name=""/>
        <dsp:cNvSpPr/>
      </dsp:nvSpPr>
      <dsp:spPr>
        <a:xfrm rot="5400000">
          <a:off x="4681383" y="628593"/>
          <a:ext cx="977625"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7624DF-38BA-C946-B5CD-5CC7F6EBCC1C}">
      <dsp:nvSpPr>
        <dsp:cNvPr id="0" name=""/>
        <dsp:cNvSpPr/>
      </dsp:nvSpPr>
      <dsp:spPr>
        <a:xfrm>
          <a:off x="4904752" y="2418"/>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BD" sz="1500" kern="1200" dirty="0"/>
            <a:t>Conclusion &amp; Future Work</a:t>
          </a:r>
        </a:p>
      </dsp:txBody>
      <dsp:txXfrm>
        <a:off x="4927804" y="25470"/>
        <a:ext cx="1265646" cy="740946"/>
      </dsp:txXfrm>
    </dsp:sp>
    <dsp:sp modelId="{6DF692CB-FBA4-6843-AB6E-76DAD4FAE7A8}">
      <dsp:nvSpPr>
        <dsp:cNvPr id="0" name=""/>
        <dsp:cNvSpPr/>
      </dsp:nvSpPr>
      <dsp:spPr>
        <a:xfrm rot="5400000">
          <a:off x="4681383" y="1612406"/>
          <a:ext cx="977625" cy="11805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2CE1E5-9AF9-3342-A7E3-58035E5704F6}">
      <dsp:nvSpPr>
        <dsp:cNvPr id="0" name=""/>
        <dsp:cNvSpPr/>
      </dsp:nvSpPr>
      <dsp:spPr>
        <a:xfrm>
          <a:off x="4904752" y="986231"/>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BD" sz="1500" kern="1200"/>
            <a:t>Achievement</a:t>
          </a:r>
          <a:endParaRPr lang="en-BD" sz="1500" kern="1200" dirty="0"/>
        </a:p>
      </dsp:txBody>
      <dsp:txXfrm>
        <a:off x="4927804" y="1009283"/>
        <a:ext cx="1265646" cy="740946"/>
      </dsp:txXfrm>
    </dsp:sp>
    <dsp:sp modelId="{03E2CA5F-A65B-B646-AAD8-498F53CA5A43}">
      <dsp:nvSpPr>
        <dsp:cNvPr id="0" name=""/>
        <dsp:cNvSpPr/>
      </dsp:nvSpPr>
      <dsp:spPr>
        <a:xfrm>
          <a:off x="4904752" y="1970043"/>
          <a:ext cx="1311750" cy="7870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BD" sz="1500" kern="1200"/>
            <a:t>References</a:t>
          </a:r>
          <a:endParaRPr lang="en-BD" sz="1500" kern="1200" dirty="0"/>
        </a:p>
      </dsp:txBody>
      <dsp:txXfrm>
        <a:off x="4927804" y="1993095"/>
        <a:ext cx="1265646" cy="740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6F6B5-42D7-49F0-88BB-68D550A3F64E}">
      <dsp:nvSpPr>
        <dsp:cNvPr id="0" name=""/>
        <dsp:cNvSpPr/>
      </dsp:nvSpPr>
      <dsp:spPr>
        <a:xfrm rot="5400000">
          <a:off x="3825577" y="-2546647"/>
          <a:ext cx="1057746" cy="632432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511175">
            <a:lnSpc>
              <a:spcPct val="150000"/>
            </a:lnSpc>
            <a:spcBef>
              <a:spcPct val="0"/>
            </a:spcBef>
            <a:spcAft>
              <a:spcPct val="15000"/>
            </a:spcAft>
            <a:buSzPct val="150000"/>
            <a:buChar char="•"/>
          </a:pPr>
          <a:r>
            <a:rPr lang="en-US" sz="1150" b="0" i="0" u="none" kern="1200" dirty="0">
              <a:latin typeface="Open Sans "/>
              <a:ea typeface="Open Sans Light" panose="020B0606030504020204" pitchFamily="34" charset="0"/>
              <a:cs typeface="Open Sans Light" panose="020B0606030504020204" pitchFamily="34" charset="0"/>
            </a:rPr>
            <a:t> </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sym typeface="Open Sans"/>
            </a:rPr>
            <a:t>Traditionally, </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researchers identify HCV through wet-lab experimental techniques, but these technique require specialized equipment and skilled personnel, which is time consuming and costly.</a:t>
          </a:r>
        </a:p>
      </dsp:txBody>
      <dsp:txXfrm rot="-5400000">
        <a:off x="1192288" y="138277"/>
        <a:ext cx="6272691" cy="954476"/>
      </dsp:txXfrm>
    </dsp:sp>
    <dsp:sp modelId="{428F7133-62EF-4144-B39F-D51DC421DA98}">
      <dsp:nvSpPr>
        <dsp:cNvPr id="0" name=""/>
        <dsp:cNvSpPr/>
      </dsp:nvSpPr>
      <dsp:spPr>
        <a:xfrm>
          <a:off x="186" y="1859"/>
          <a:ext cx="1192101" cy="1227311"/>
        </a:xfrm>
        <a:prstGeom prst="round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100000"/>
            </a:lnSpc>
            <a:spcBef>
              <a:spcPct val="0"/>
            </a:spcBef>
            <a:spcAft>
              <a:spcPct val="35000"/>
            </a:spcAft>
            <a:buNone/>
          </a:pPr>
          <a:r>
            <a:rPr lang="en-US" sz="3200" kern="1200" dirty="0">
              <a:latin typeface="Open Sans "/>
              <a:ea typeface="Open Sans Light" panose="020B0606030504020204" pitchFamily="34" charset="0"/>
              <a:cs typeface="Open Sans Light" panose="020B0606030504020204" pitchFamily="34" charset="0"/>
            </a:rPr>
            <a:t>1</a:t>
          </a:r>
        </a:p>
      </dsp:txBody>
      <dsp:txXfrm>
        <a:off x="58380" y="60053"/>
        <a:ext cx="1075713" cy="1110923"/>
      </dsp:txXfrm>
    </dsp:sp>
    <dsp:sp modelId="{959E72B3-FCB1-43C0-9D0A-7AA5FD730F5E}">
      <dsp:nvSpPr>
        <dsp:cNvPr id="0" name=""/>
        <dsp:cNvSpPr/>
      </dsp:nvSpPr>
      <dsp:spPr>
        <a:xfrm rot="5400000">
          <a:off x="3806306" y="-1249791"/>
          <a:ext cx="1109264" cy="630796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511175">
            <a:lnSpc>
              <a:spcPct val="150000"/>
            </a:lnSpc>
            <a:spcBef>
              <a:spcPct val="0"/>
            </a:spcBef>
            <a:spcAft>
              <a:spcPct val="15000"/>
            </a:spcAft>
            <a:buSzPct val="150000"/>
            <a:buChar char="•"/>
          </a:pPr>
          <a:r>
            <a:rPr lang="en-US" sz="1150" b="0" i="0" u="none" kern="1200" dirty="0">
              <a:latin typeface="Open Sans "/>
            </a:rPr>
            <a:t> </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Due to the high variability of the HCV genome, the identification of HCV from primary sequences using conventional ML methods can be challenging. These methods are not showing much reliability or accuracy.</a:t>
          </a:r>
        </a:p>
      </dsp:txBody>
      <dsp:txXfrm rot="-5400000">
        <a:off x="1206954" y="1403711"/>
        <a:ext cx="6253818" cy="1000964"/>
      </dsp:txXfrm>
    </dsp:sp>
    <dsp:sp modelId="{F9F026B6-90BE-4743-9A8C-3A891D834937}">
      <dsp:nvSpPr>
        <dsp:cNvPr id="0" name=""/>
        <dsp:cNvSpPr/>
      </dsp:nvSpPr>
      <dsp:spPr>
        <a:xfrm>
          <a:off x="186" y="1290537"/>
          <a:ext cx="1206768" cy="1227311"/>
        </a:xfrm>
        <a:prstGeom prst="roundRect">
          <a:avLst/>
        </a:prstGeom>
        <a:solidFill>
          <a:srgbClr val="DBDEFF">
            <a:lumMod val="75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100000"/>
            </a:lnSpc>
            <a:spcBef>
              <a:spcPct val="0"/>
            </a:spcBef>
            <a:spcAft>
              <a:spcPct val="35000"/>
            </a:spcAft>
            <a:buNone/>
          </a:pPr>
          <a:r>
            <a:rPr lang="en-US" sz="3200" kern="1200" dirty="0">
              <a:solidFill>
                <a:srgbClr val="FFFFFF"/>
              </a:solidFill>
              <a:latin typeface="Open Sans "/>
              <a:ea typeface="Open Sans Light" panose="020B0606030504020204" pitchFamily="34" charset="0"/>
              <a:cs typeface="Open Sans Light" panose="020B0606030504020204" pitchFamily="34" charset="0"/>
            </a:rPr>
            <a:t>2</a:t>
          </a:r>
        </a:p>
      </dsp:txBody>
      <dsp:txXfrm>
        <a:off x="59096" y="1349447"/>
        <a:ext cx="1088948" cy="1109491"/>
      </dsp:txXfrm>
    </dsp:sp>
    <dsp:sp modelId="{8C5230F0-781A-4C35-9302-448CB797F564}">
      <dsp:nvSpPr>
        <dsp:cNvPr id="0" name=""/>
        <dsp:cNvSpPr/>
      </dsp:nvSpPr>
      <dsp:spPr>
        <a:xfrm rot="5400000">
          <a:off x="3817428" y="31672"/>
          <a:ext cx="1074202" cy="632239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511175">
            <a:lnSpc>
              <a:spcPct val="150000"/>
            </a:lnSpc>
            <a:spcBef>
              <a:spcPct val="0"/>
            </a:spcBef>
            <a:spcAft>
              <a:spcPct val="15000"/>
            </a:spcAft>
            <a:buSzPct val="150000"/>
            <a:buChar char="•"/>
          </a:pP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Several ML models have been proposed [3]-[4]. But most of the models did not consider NLP based feature extractor. Also, they did not consider any parameter tuning of the proposed models.</a:t>
          </a:r>
        </a:p>
      </dsp:txBody>
      <dsp:txXfrm rot="-5400000">
        <a:off x="1193331" y="2708207"/>
        <a:ext cx="6269958" cy="969326"/>
      </dsp:txXfrm>
    </dsp:sp>
    <dsp:sp modelId="{ECA2F4A8-FB0C-4667-A301-C97F057FFF24}">
      <dsp:nvSpPr>
        <dsp:cNvPr id="0" name=""/>
        <dsp:cNvSpPr/>
      </dsp:nvSpPr>
      <dsp:spPr>
        <a:xfrm>
          <a:off x="186" y="2579214"/>
          <a:ext cx="1193145" cy="1227311"/>
        </a:xfrm>
        <a:prstGeom prst="roundRect">
          <a:avLst/>
        </a:prstGeom>
        <a:solidFill>
          <a:srgbClr val="DBDEFF">
            <a:lumMod val="75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100000"/>
            </a:lnSpc>
            <a:spcBef>
              <a:spcPct val="0"/>
            </a:spcBef>
            <a:spcAft>
              <a:spcPct val="35000"/>
            </a:spcAft>
            <a:buNone/>
          </a:pPr>
          <a:r>
            <a:rPr lang="en-US" sz="3200" kern="1200" dirty="0">
              <a:solidFill>
                <a:srgbClr val="FFFFFF"/>
              </a:solidFill>
              <a:latin typeface="Open Sans "/>
              <a:ea typeface="Open Sans Light" panose="020B0606030504020204" pitchFamily="34" charset="0"/>
              <a:cs typeface="Open Sans Light" panose="020B0606030504020204" pitchFamily="34" charset="0"/>
            </a:rPr>
            <a:t>3</a:t>
          </a:r>
        </a:p>
      </dsp:txBody>
      <dsp:txXfrm>
        <a:off x="58431" y="2637459"/>
        <a:ext cx="1076655" cy="1110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6F6B5-42D7-49F0-88BB-68D550A3F64E}">
      <dsp:nvSpPr>
        <dsp:cNvPr id="0" name=""/>
        <dsp:cNvSpPr/>
      </dsp:nvSpPr>
      <dsp:spPr>
        <a:xfrm rot="5400000">
          <a:off x="3813842" y="-2575354"/>
          <a:ext cx="887611" cy="618373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511175">
            <a:lnSpc>
              <a:spcPct val="150000"/>
            </a:lnSpc>
            <a:spcBef>
              <a:spcPct val="0"/>
            </a:spcBef>
            <a:spcAft>
              <a:spcPct val="15000"/>
            </a:spcAft>
            <a:buSzPct val="150000"/>
            <a:buChar char="•"/>
          </a:pPr>
          <a:r>
            <a:rPr lang="en-US" sz="1150" b="0" i="0" u="none" kern="1200" dirty="0">
              <a:latin typeface="Open Sans "/>
              <a:ea typeface="Open Sans Light" panose="020B0606030504020204" pitchFamily="34" charset="0"/>
              <a:cs typeface="Open Sans Light" panose="020B0606030504020204" pitchFamily="34" charset="0"/>
            </a:rPr>
            <a:t> How can HCV be predicted from sequence data using computational methods instead of traditional biological approaches, and what are the key advantages of this shift?</a:t>
          </a:r>
          <a:endPar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endParaRPr>
        </a:p>
      </dsp:txBody>
      <dsp:txXfrm rot="-5400000">
        <a:off x="1165782" y="116036"/>
        <a:ext cx="6140401" cy="800951"/>
      </dsp:txXfrm>
    </dsp:sp>
    <dsp:sp modelId="{428F7133-62EF-4144-B39F-D51DC421DA98}">
      <dsp:nvSpPr>
        <dsp:cNvPr id="0" name=""/>
        <dsp:cNvSpPr/>
      </dsp:nvSpPr>
      <dsp:spPr>
        <a:xfrm>
          <a:off x="182" y="1560"/>
          <a:ext cx="1165600" cy="1029902"/>
        </a:xfrm>
        <a:prstGeom prst="round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100000"/>
            </a:lnSpc>
            <a:spcBef>
              <a:spcPct val="0"/>
            </a:spcBef>
            <a:spcAft>
              <a:spcPct val="35000"/>
            </a:spcAft>
            <a:buNone/>
          </a:pPr>
          <a:r>
            <a:rPr lang="en-US" sz="3200" kern="1200" dirty="0">
              <a:latin typeface="Open Sans "/>
              <a:ea typeface="Open Sans Light" panose="020B0606030504020204" pitchFamily="34" charset="0"/>
              <a:cs typeface="Open Sans Light" panose="020B0606030504020204" pitchFamily="34" charset="0"/>
            </a:rPr>
            <a:t>1</a:t>
          </a:r>
        </a:p>
      </dsp:txBody>
      <dsp:txXfrm>
        <a:off x="50458" y="51836"/>
        <a:ext cx="1065048" cy="929350"/>
      </dsp:txXfrm>
    </dsp:sp>
    <dsp:sp modelId="{959E72B3-FCB1-43C0-9D0A-7AA5FD730F5E}">
      <dsp:nvSpPr>
        <dsp:cNvPr id="0" name=""/>
        <dsp:cNvSpPr/>
      </dsp:nvSpPr>
      <dsp:spPr>
        <a:xfrm rot="5400000">
          <a:off x="3798570" y="-1485959"/>
          <a:ext cx="930842" cy="616773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511175">
            <a:lnSpc>
              <a:spcPct val="150000"/>
            </a:lnSpc>
            <a:spcBef>
              <a:spcPct val="0"/>
            </a:spcBef>
            <a:spcAft>
              <a:spcPct val="15000"/>
            </a:spcAft>
            <a:buSzPct val="150000"/>
            <a:buChar char="•"/>
          </a:pPr>
          <a:r>
            <a:rPr lang="en-US" sz="1150" b="0" i="0" u="none" kern="1200" dirty="0">
              <a:latin typeface="Open Sans "/>
            </a:rPr>
            <a:t> How can deep learning techniques be utilized to enhance the prediction of HCV epitopes, and what benefits do they offer over traditional machine learning models?</a:t>
          </a:r>
          <a:endPar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endParaRPr>
        </a:p>
      </dsp:txBody>
      <dsp:txXfrm rot="-5400000">
        <a:off x="1180123" y="1177928"/>
        <a:ext cx="6122297" cy="839962"/>
      </dsp:txXfrm>
    </dsp:sp>
    <dsp:sp modelId="{F9F026B6-90BE-4743-9A8C-3A891D834937}">
      <dsp:nvSpPr>
        <dsp:cNvPr id="0" name=""/>
        <dsp:cNvSpPr/>
      </dsp:nvSpPr>
      <dsp:spPr>
        <a:xfrm>
          <a:off x="182" y="1082958"/>
          <a:ext cx="1179941" cy="1029902"/>
        </a:xfrm>
        <a:prstGeom prst="roundRect">
          <a:avLst/>
        </a:prstGeom>
        <a:solidFill>
          <a:srgbClr val="DBDEFF">
            <a:lumMod val="75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100000"/>
            </a:lnSpc>
            <a:spcBef>
              <a:spcPct val="0"/>
            </a:spcBef>
            <a:spcAft>
              <a:spcPct val="35000"/>
            </a:spcAft>
            <a:buNone/>
          </a:pPr>
          <a:r>
            <a:rPr lang="en-US" sz="3200" kern="1200" dirty="0">
              <a:solidFill>
                <a:srgbClr val="FFFFFF"/>
              </a:solidFill>
              <a:latin typeface="Open Sans "/>
              <a:ea typeface="Open Sans Light" panose="020B0606030504020204" pitchFamily="34" charset="0"/>
              <a:cs typeface="Open Sans Light" panose="020B0606030504020204" pitchFamily="34" charset="0"/>
            </a:rPr>
            <a:t>2</a:t>
          </a:r>
        </a:p>
      </dsp:txBody>
      <dsp:txXfrm>
        <a:off x="50458" y="1133234"/>
        <a:ext cx="1079389" cy="929350"/>
      </dsp:txXfrm>
    </dsp:sp>
    <dsp:sp modelId="{8C5230F0-781A-4C35-9302-448CB797F564}">
      <dsp:nvSpPr>
        <dsp:cNvPr id="0" name=""/>
        <dsp:cNvSpPr/>
      </dsp:nvSpPr>
      <dsp:spPr>
        <a:xfrm rot="5400000">
          <a:off x="3807015" y="-411615"/>
          <a:ext cx="901420" cy="618184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511175">
            <a:lnSpc>
              <a:spcPct val="150000"/>
            </a:lnSpc>
            <a:spcBef>
              <a:spcPct val="0"/>
            </a:spcBef>
            <a:spcAft>
              <a:spcPct val="15000"/>
            </a:spcAft>
            <a:buSzPct val="150000"/>
            <a:buChar char="•"/>
          </a:pP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Which feature extraction method—Word2Vec, </a:t>
          </a:r>
          <a:r>
            <a:rPr lang="en-US" sz="1150" b="0" i="0" u="none" strike="noStrike" kern="1200" cap="none" dirty="0" err="1">
              <a:solidFill>
                <a:srgbClr val="000000">
                  <a:lumMod val="95000"/>
                  <a:lumOff val="5000"/>
                </a:srgbClr>
              </a:solidFill>
              <a:latin typeface="Open Sans "/>
              <a:ea typeface="Open Sans Light" pitchFamily="2" charset="0"/>
              <a:cs typeface="Open Sans Light" pitchFamily="2" charset="0"/>
            </a:rPr>
            <a:t>FastText</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a:t>
          </a:r>
          <a:r>
            <a:rPr lang="en-US" sz="1150" b="0" i="0" u="none" strike="noStrike" kern="1200" cap="none" dirty="0" err="1">
              <a:solidFill>
                <a:srgbClr val="000000">
                  <a:lumMod val="95000"/>
                  <a:lumOff val="5000"/>
                </a:srgbClr>
              </a:solidFill>
              <a:latin typeface="Open Sans "/>
              <a:ea typeface="Open Sans Light" pitchFamily="2" charset="0"/>
              <a:cs typeface="Open Sans Light" pitchFamily="2" charset="0"/>
            </a:rPr>
            <a:t>GloVe</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one-hot encoding, or k-</a:t>
          </a:r>
          <a:r>
            <a:rPr lang="en-US" sz="1150" b="0" i="0" u="none" strike="noStrike" kern="1200" cap="none" dirty="0" err="1">
              <a:solidFill>
                <a:srgbClr val="000000">
                  <a:lumMod val="95000"/>
                  <a:lumOff val="5000"/>
                </a:srgbClr>
              </a:solidFill>
              <a:latin typeface="Open Sans "/>
              <a:ea typeface="Open Sans Light" pitchFamily="2" charset="0"/>
              <a:cs typeface="Open Sans Light" pitchFamily="2" charset="0"/>
            </a:rPr>
            <a:t>mer</a:t>
          </a:r>
          <a:r>
            <a:rPr lang="en-US" sz="1150" b="0" i="0" u="none" strike="noStrike" kern="1200" cap="none" dirty="0">
              <a:solidFill>
                <a:srgbClr val="000000">
                  <a:lumMod val="95000"/>
                  <a:lumOff val="5000"/>
                </a:srgbClr>
              </a:solidFill>
              <a:latin typeface="Open Sans "/>
              <a:ea typeface="Open Sans Light" pitchFamily="2" charset="0"/>
              <a:cs typeface="Open Sans Light" pitchFamily="2" charset="0"/>
            </a:rPr>
            <a:t> embeddings—provides the most informative representation for HCV epitope prediction?</a:t>
          </a:r>
        </a:p>
      </dsp:txBody>
      <dsp:txXfrm rot="-5400000">
        <a:off x="1166803" y="2272601"/>
        <a:ext cx="6137841" cy="813412"/>
      </dsp:txXfrm>
    </dsp:sp>
    <dsp:sp modelId="{ECA2F4A8-FB0C-4667-A301-C97F057FFF24}">
      <dsp:nvSpPr>
        <dsp:cNvPr id="0" name=""/>
        <dsp:cNvSpPr/>
      </dsp:nvSpPr>
      <dsp:spPr>
        <a:xfrm>
          <a:off x="182" y="2164355"/>
          <a:ext cx="1166620" cy="1029902"/>
        </a:xfrm>
        <a:prstGeom prst="roundRect">
          <a:avLst/>
        </a:prstGeom>
        <a:solidFill>
          <a:srgbClr val="DBDEFF">
            <a:lumMod val="75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100000"/>
            </a:lnSpc>
            <a:spcBef>
              <a:spcPct val="0"/>
            </a:spcBef>
            <a:spcAft>
              <a:spcPct val="35000"/>
            </a:spcAft>
            <a:buNone/>
          </a:pPr>
          <a:r>
            <a:rPr lang="en-US" sz="3200" kern="1200" dirty="0">
              <a:solidFill>
                <a:srgbClr val="FFFFFF"/>
              </a:solidFill>
              <a:latin typeface="Open Sans "/>
              <a:ea typeface="Open Sans Light" panose="020B0606030504020204" pitchFamily="34" charset="0"/>
              <a:cs typeface="Open Sans Light" panose="020B0606030504020204" pitchFamily="34" charset="0"/>
            </a:rPr>
            <a:t>3</a:t>
          </a:r>
        </a:p>
      </dsp:txBody>
      <dsp:txXfrm>
        <a:off x="50458" y="2214631"/>
        <a:ext cx="1066068" cy="929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572F8-8846-4AB5-886A-EBF87E5D059A}">
      <dsp:nvSpPr>
        <dsp:cNvPr id="0" name=""/>
        <dsp:cNvSpPr/>
      </dsp:nvSpPr>
      <dsp:spPr>
        <a:xfrm>
          <a:off x="158797" y="1209142"/>
          <a:ext cx="3810809" cy="1190878"/>
        </a:xfrm>
        <a:prstGeom prst="rect">
          <a:avLst/>
        </a:prstGeom>
        <a:solidFill>
          <a:schemeClr val="lt1">
            <a:alpha val="4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806621"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b="0" i="0" u="none" kern="1200" dirty="0">
              <a:latin typeface="Open Sans Light" panose="020B0606030504020204" pitchFamily="34" charset="0"/>
              <a:ea typeface="Open Sans Light" panose="020B0606030504020204" pitchFamily="34" charset="0"/>
              <a:cs typeface="Open Sans Light" panose="020B0606030504020204" pitchFamily="34" charset="0"/>
            </a:rPr>
            <a:t>To develop a novel predictor for T cell epitopes in HCV, which will contribute significantly to methodological development in the domain of HCV vaccine research.</a:t>
          </a:r>
          <a:endParaRPr lang="en-US" sz="1200" kern="1200" dirty="0"/>
        </a:p>
      </dsp:txBody>
      <dsp:txXfrm>
        <a:off x="158797" y="1209142"/>
        <a:ext cx="3810809" cy="1190878"/>
      </dsp:txXfrm>
    </dsp:sp>
    <dsp:sp modelId="{AEF2FE58-27B7-47A5-8510-60640D8B6720}">
      <dsp:nvSpPr>
        <dsp:cNvPr id="0" name=""/>
        <dsp:cNvSpPr/>
      </dsp:nvSpPr>
      <dsp:spPr>
        <a:xfrm>
          <a:off x="13" y="1037127"/>
          <a:ext cx="833614" cy="1250421"/>
        </a:xfrm>
        <a:prstGeom prst="rect">
          <a:avLst/>
        </a:prstGeom>
        <a:solidFill>
          <a:srgbClr val="C5C1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D4B6DB-9517-4F6C-A730-C318478C0458}">
      <dsp:nvSpPr>
        <dsp:cNvPr id="0" name=""/>
        <dsp:cNvSpPr/>
      </dsp:nvSpPr>
      <dsp:spPr>
        <a:xfrm>
          <a:off x="4367976" y="1209142"/>
          <a:ext cx="3810809" cy="119087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6621"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b="0" i="0" u="none" kern="1200" dirty="0">
              <a:latin typeface="Open Sans Light" panose="020B0606030504020204" pitchFamily="34" charset="0"/>
              <a:ea typeface="Open Sans Light" panose="020B0606030504020204" pitchFamily="34" charset="0"/>
              <a:cs typeface="Open Sans Light" panose="020B0606030504020204" pitchFamily="34" charset="0"/>
            </a:rPr>
            <a:t>To utilize a variety of advanced feature extraction methods, including Word2Vec, </a:t>
          </a:r>
          <a:r>
            <a:rPr lang="en-US" sz="1200" b="0" i="0" u="none" kern="1200" dirty="0" err="1">
              <a:latin typeface="Open Sans Light" panose="020B0606030504020204" pitchFamily="34" charset="0"/>
              <a:ea typeface="Open Sans Light" panose="020B0606030504020204" pitchFamily="34" charset="0"/>
              <a:cs typeface="Open Sans Light" panose="020B0606030504020204" pitchFamily="34" charset="0"/>
            </a:rPr>
            <a:t>FastText</a:t>
          </a:r>
          <a:r>
            <a:rPr lang="en-US" sz="1200" b="0" i="0" u="none" kern="1200" dirty="0">
              <a:latin typeface="Open Sans Light" panose="020B0606030504020204" pitchFamily="34" charset="0"/>
              <a:ea typeface="Open Sans Light" panose="020B0606030504020204" pitchFamily="34" charset="0"/>
              <a:cs typeface="Open Sans Light" panose="020B0606030504020204" pitchFamily="34" charset="0"/>
            </a:rPr>
            <a:t>, </a:t>
          </a:r>
          <a:r>
            <a:rPr lang="en-US" sz="1200" b="0" i="0" u="none" kern="1200" dirty="0" err="1">
              <a:latin typeface="Open Sans Light" panose="020B0606030504020204" pitchFamily="34" charset="0"/>
              <a:ea typeface="Open Sans Light" panose="020B0606030504020204" pitchFamily="34" charset="0"/>
              <a:cs typeface="Open Sans Light" panose="020B0606030504020204" pitchFamily="34" charset="0"/>
            </a:rPr>
            <a:t>GloVe</a:t>
          </a:r>
          <a:r>
            <a:rPr lang="en-US" sz="1200" b="0" i="0" u="none" kern="1200" dirty="0">
              <a:latin typeface="Open Sans Light" panose="020B0606030504020204" pitchFamily="34" charset="0"/>
              <a:ea typeface="Open Sans Light" panose="020B0606030504020204" pitchFamily="34" charset="0"/>
              <a:cs typeface="Open Sans Light" panose="020B0606030504020204" pitchFamily="34" charset="0"/>
            </a:rPr>
            <a:t>, one-hot encoding, and k-</a:t>
          </a:r>
          <a:r>
            <a:rPr lang="en-US" sz="1200" b="0" i="0" u="none" kern="1200" dirty="0" err="1">
              <a:latin typeface="Open Sans Light" panose="020B0606030504020204" pitchFamily="34" charset="0"/>
              <a:ea typeface="Open Sans Light" panose="020B0606030504020204" pitchFamily="34" charset="0"/>
              <a:cs typeface="Open Sans Light" panose="020B0606030504020204" pitchFamily="34" charset="0"/>
            </a:rPr>
            <a:t>mer</a:t>
          </a:r>
          <a:r>
            <a:rPr lang="en-US" sz="1200" b="0" i="0" u="none" kern="1200" dirty="0">
              <a:latin typeface="Open Sans Light" panose="020B0606030504020204" pitchFamily="34" charset="0"/>
              <a:ea typeface="Open Sans Light" panose="020B0606030504020204" pitchFamily="34" charset="0"/>
              <a:cs typeface="Open Sans Light" panose="020B0606030504020204" pitchFamily="34" charset="0"/>
            </a:rPr>
            <a:t> embeddings, to create rich and diverse representations of HCV protein sequences.</a:t>
          </a:r>
          <a:endParaRPr lang="en-US" sz="1200" kern="1200" dirty="0"/>
        </a:p>
      </dsp:txBody>
      <dsp:txXfrm>
        <a:off x="4367976" y="1209142"/>
        <a:ext cx="3810809" cy="1190878"/>
      </dsp:txXfrm>
    </dsp:sp>
    <dsp:sp modelId="{767EB355-E91E-4617-A5E7-26847D870D39}">
      <dsp:nvSpPr>
        <dsp:cNvPr id="0" name=""/>
        <dsp:cNvSpPr/>
      </dsp:nvSpPr>
      <dsp:spPr>
        <a:xfrm>
          <a:off x="4209192" y="1037127"/>
          <a:ext cx="833614" cy="1250421"/>
        </a:xfrm>
        <a:prstGeom prst="rect">
          <a:avLst/>
        </a:prstGeom>
        <a:solidFill>
          <a:srgbClr val="C5C1E8"/>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B7D504F2-1994-4FFB-A5DB-A17D6ED49682}">
      <dsp:nvSpPr>
        <dsp:cNvPr id="0" name=""/>
        <dsp:cNvSpPr/>
      </dsp:nvSpPr>
      <dsp:spPr>
        <a:xfrm>
          <a:off x="124271" y="2653676"/>
          <a:ext cx="3810809" cy="119087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6621"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b="0" i="0" u="none" kern="1200" dirty="0">
              <a:latin typeface="Open Sans Light" panose="020B0606030504020204" pitchFamily="34" charset="0"/>
              <a:ea typeface="Open Sans Light" panose="020B0606030504020204" pitchFamily="34" charset="0"/>
              <a:cs typeface="Open Sans Light" panose="020B0606030504020204" pitchFamily="34" charset="0"/>
            </a:rPr>
            <a:t>To Employ SHAP (</a:t>
          </a:r>
          <a:r>
            <a:rPr lang="en-US" sz="1200" b="0" i="0" u="none" kern="1200" dirty="0" err="1">
              <a:latin typeface="Open Sans Light" panose="020B0606030504020204" pitchFamily="34" charset="0"/>
              <a:ea typeface="Open Sans Light" panose="020B0606030504020204" pitchFamily="34" charset="0"/>
              <a:cs typeface="Open Sans Light" panose="020B0606030504020204" pitchFamily="34" charset="0"/>
            </a:rPr>
            <a:t>SHapley</a:t>
          </a:r>
          <a:r>
            <a:rPr lang="en-US" sz="1200" b="0" i="0" u="none" kern="1200" dirty="0">
              <a:latin typeface="Open Sans Light" panose="020B0606030504020204" pitchFamily="34" charset="0"/>
              <a:ea typeface="Open Sans Light" panose="020B0606030504020204" pitchFamily="34" charset="0"/>
              <a:cs typeface="Open Sans Light" panose="020B0606030504020204" pitchFamily="34" charset="0"/>
            </a:rPr>
            <a:t> Additive </a:t>
          </a:r>
          <a:r>
            <a:rPr lang="en-US" sz="1200" b="0" i="0" u="none" kern="1200" dirty="0" err="1">
              <a:latin typeface="Open Sans Light" panose="020B0606030504020204" pitchFamily="34" charset="0"/>
              <a:ea typeface="Open Sans Light" panose="020B0606030504020204" pitchFamily="34" charset="0"/>
              <a:cs typeface="Open Sans Light" panose="020B0606030504020204" pitchFamily="34" charset="0"/>
            </a:rPr>
            <a:t>exPlanations</a:t>
          </a:r>
          <a:r>
            <a:rPr lang="en-US" sz="1200" b="0" i="0" u="none" kern="1200" dirty="0">
              <a:latin typeface="Open Sans Light" panose="020B0606030504020204" pitchFamily="34" charset="0"/>
              <a:ea typeface="Open Sans Light" panose="020B0606030504020204" pitchFamily="34" charset="0"/>
              <a:cs typeface="Open Sans Light" panose="020B0606030504020204" pitchFamily="34" charset="0"/>
            </a:rPr>
            <a:t>) to identify and retain the most relevant features, enhancing the interpretability of the models.</a:t>
          </a:r>
          <a:endParaRPr lang="en-US" sz="1200" kern="1200" dirty="0"/>
        </a:p>
      </dsp:txBody>
      <dsp:txXfrm>
        <a:off x="124271" y="2653676"/>
        <a:ext cx="3810809" cy="1190878"/>
      </dsp:txXfrm>
    </dsp:sp>
    <dsp:sp modelId="{CFA6C9E2-1BB0-4861-B2E9-5A42D10BDF21}">
      <dsp:nvSpPr>
        <dsp:cNvPr id="0" name=""/>
        <dsp:cNvSpPr/>
      </dsp:nvSpPr>
      <dsp:spPr>
        <a:xfrm>
          <a:off x="13" y="2536310"/>
          <a:ext cx="833614" cy="1250421"/>
        </a:xfrm>
        <a:prstGeom prst="rect">
          <a:avLst/>
        </a:prstGeom>
        <a:solidFill>
          <a:srgbClr val="C5C1E8"/>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1DDF9B0B-D83E-43F0-ABEE-ED080B1A808F}">
      <dsp:nvSpPr>
        <dsp:cNvPr id="0" name=""/>
        <dsp:cNvSpPr/>
      </dsp:nvSpPr>
      <dsp:spPr>
        <a:xfrm>
          <a:off x="4367976" y="2708325"/>
          <a:ext cx="3810809" cy="119087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6621"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b="0" i="0" u="none" kern="1200" dirty="0">
              <a:latin typeface="Open Sans Light" panose="020B0606030504020204" pitchFamily="34" charset="0"/>
              <a:ea typeface="Open Sans Light" panose="020B0606030504020204" pitchFamily="34" charset="0"/>
              <a:cs typeface="Open Sans Light" panose="020B0606030504020204" pitchFamily="34" charset="0"/>
            </a:rPr>
            <a:t>To assess how well our proposed model performs in comparison to other established machine learning models for HCV prediction.</a:t>
          </a:r>
          <a:endParaRPr lang="en-US" sz="1200" kern="1200" dirty="0"/>
        </a:p>
      </dsp:txBody>
      <dsp:txXfrm>
        <a:off x="4367976" y="2708325"/>
        <a:ext cx="3810809" cy="1190878"/>
      </dsp:txXfrm>
    </dsp:sp>
    <dsp:sp modelId="{F20D41BF-64D0-4D05-A389-EDD915994B37}">
      <dsp:nvSpPr>
        <dsp:cNvPr id="0" name=""/>
        <dsp:cNvSpPr/>
      </dsp:nvSpPr>
      <dsp:spPr>
        <a:xfrm>
          <a:off x="4209192" y="2536310"/>
          <a:ext cx="833614" cy="1250421"/>
        </a:xfrm>
        <a:prstGeom prst="rect">
          <a:avLst/>
        </a:prstGeom>
        <a:solidFill>
          <a:srgbClr val="C5C1E8"/>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470BB623-70C0-74FC-8A8B-97ED4064AB99}"/>
            </a:ext>
          </a:extLst>
        </p:cNvPr>
        <p:cNvGrpSpPr/>
        <p:nvPr/>
      </p:nvGrpSpPr>
      <p:grpSpPr>
        <a:xfrm>
          <a:off x="0" y="0"/>
          <a:ext cx="0" cy="0"/>
          <a:chOff x="0" y="0"/>
          <a:chExt cx="0" cy="0"/>
        </a:xfrm>
      </p:grpSpPr>
      <p:sp>
        <p:nvSpPr>
          <p:cNvPr id="196" name="Google Shape;196;p:notes">
            <a:extLst>
              <a:ext uri="{FF2B5EF4-FFF2-40B4-BE49-F238E27FC236}">
                <a16:creationId xmlns:a16="http://schemas.microsoft.com/office/drawing/2014/main" id="{CA207C72-CABE-A1B8-6841-9CCA44A48F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a:extLst>
              <a:ext uri="{FF2B5EF4-FFF2-40B4-BE49-F238E27FC236}">
                <a16:creationId xmlns:a16="http://schemas.microsoft.com/office/drawing/2014/main" id="{0CF19E8A-48F4-B766-B81B-DA58350760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5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722c30371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722c30371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613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1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63975" y="1624175"/>
            <a:ext cx="5416200" cy="1532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10982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0"/>
            <a:ext cx="9249575" cy="5651850"/>
            <a:chOff x="0" y="0"/>
            <a:chExt cx="9249575" cy="5651850"/>
          </a:xfrm>
        </p:grpSpPr>
        <p:sp>
          <p:nvSpPr>
            <p:cNvPr id="12" name="Google Shape;12;p2"/>
            <p:cNvSpPr/>
            <p:nvPr/>
          </p:nvSpPr>
          <p:spPr>
            <a:xfrm>
              <a:off x="0" y="0"/>
              <a:ext cx="1680023" cy="1281926"/>
            </a:xfrm>
            <a:custGeom>
              <a:avLst/>
              <a:gdLst/>
              <a:ahLst/>
              <a:cxnLst/>
              <a:rect l="l" t="t" r="r" b="b"/>
              <a:pathLst>
                <a:path w="1571" h="1214" extrusionOk="0">
                  <a:moveTo>
                    <a:pt x="0" y="0"/>
                  </a:moveTo>
                  <a:cubicBezTo>
                    <a:pt x="1571" y="0"/>
                    <a:pt x="1571" y="0"/>
                    <a:pt x="1571" y="0"/>
                  </a:cubicBezTo>
                  <a:cubicBezTo>
                    <a:pt x="1571" y="0"/>
                    <a:pt x="1570" y="836"/>
                    <a:pt x="992" y="612"/>
                  </a:cubicBezTo>
                  <a:cubicBezTo>
                    <a:pt x="622" y="467"/>
                    <a:pt x="846" y="831"/>
                    <a:pt x="451" y="831"/>
                  </a:cubicBezTo>
                  <a:cubicBezTo>
                    <a:pt x="127" y="831"/>
                    <a:pt x="419" y="1214"/>
                    <a:pt x="0" y="1214"/>
                  </a:cubicBezTo>
                  <a:lnTo>
                    <a:pt x="0" y="0"/>
                  </a:ln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rot="10800000">
              <a:off x="6267177" y="3352475"/>
              <a:ext cx="2982398" cy="2299375"/>
            </a:xfrm>
            <a:custGeom>
              <a:avLst/>
              <a:gdLst/>
              <a:ahLst/>
              <a:cxnLst/>
              <a:rect l="l" t="t" r="r" b="b"/>
              <a:pathLst>
                <a:path w="1571" h="1213" extrusionOk="0">
                  <a:moveTo>
                    <a:pt x="0" y="0"/>
                  </a:moveTo>
                  <a:cubicBezTo>
                    <a:pt x="1571" y="0"/>
                    <a:pt x="1571" y="0"/>
                    <a:pt x="1571" y="0"/>
                  </a:cubicBezTo>
                  <a:cubicBezTo>
                    <a:pt x="1571" y="0"/>
                    <a:pt x="1570" y="836"/>
                    <a:pt x="992" y="611"/>
                  </a:cubicBezTo>
                  <a:cubicBezTo>
                    <a:pt x="622" y="467"/>
                    <a:pt x="846" y="830"/>
                    <a:pt x="451" y="830"/>
                  </a:cubicBezTo>
                  <a:cubicBezTo>
                    <a:pt x="127" y="830"/>
                    <a:pt x="419" y="1213"/>
                    <a:pt x="0" y="1213"/>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6040900" y="4740225"/>
              <a:ext cx="590700" cy="59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a:endParaRPr>
            </a:p>
          </p:txBody>
        </p:sp>
      </p:grpSp>
      <p:grpSp>
        <p:nvGrpSpPr>
          <p:cNvPr id="15" name="Google Shape;15;p2"/>
          <p:cNvGrpSpPr/>
          <p:nvPr/>
        </p:nvGrpSpPr>
        <p:grpSpPr>
          <a:xfrm>
            <a:off x="-548649" y="3473962"/>
            <a:ext cx="1391650" cy="1388725"/>
            <a:chOff x="422026" y="3262937"/>
            <a:chExt cx="1391650" cy="1388725"/>
          </a:xfrm>
        </p:grpSpPr>
        <p:sp>
          <p:nvSpPr>
            <p:cNvPr id="16" name="Google Shape;16;p2"/>
            <p:cNvSpPr/>
            <p:nvPr/>
          </p:nvSpPr>
          <p:spPr>
            <a:xfrm>
              <a:off x="422026" y="3262937"/>
              <a:ext cx="1391650" cy="1388725"/>
            </a:xfrm>
            <a:custGeom>
              <a:avLst/>
              <a:gdLst/>
              <a:ahLst/>
              <a:cxnLst/>
              <a:rect l="l" t="t" r="r" b="b"/>
              <a:pathLst>
                <a:path w="1001" h="1001" extrusionOk="0">
                  <a:moveTo>
                    <a:pt x="500" y="1001"/>
                  </a:moveTo>
                  <a:cubicBezTo>
                    <a:pt x="225" y="1001"/>
                    <a:pt x="0" y="777"/>
                    <a:pt x="0" y="501"/>
                  </a:cubicBezTo>
                  <a:cubicBezTo>
                    <a:pt x="0" y="225"/>
                    <a:pt x="225" y="0"/>
                    <a:pt x="500" y="0"/>
                  </a:cubicBezTo>
                  <a:cubicBezTo>
                    <a:pt x="776" y="0"/>
                    <a:pt x="1001" y="225"/>
                    <a:pt x="1001" y="501"/>
                  </a:cubicBezTo>
                  <a:cubicBezTo>
                    <a:pt x="1001" y="777"/>
                    <a:pt x="776" y="1001"/>
                    <a:pt x="500" y="1001"/>
                  </a:cubicBezTo>
                  <a:moveTo>
                    <a:pt x="500" y="27"/>
                  </a:moveTo>
                  <a:cubicBezTo>
                    <a:pt x="239" y="27"/>
                    <a:pt x="26" y="239"/>
                    <a:pt x="26" y="501"/>
                  </a:cubicBezTo>
                  <a:cubicBezTo>
                    <a:pt x="26" y="762"/>
                    <a:pt x="239" y="975"/>
                    <a:pt x="500" y="975"/>
                  </a:cubicBezTo>
                  <a:cubicBezTo>
                    <a:pt x="762" y="975"/>
                    <a:pt x="975" y="762"/>
                    <a:pt x="975" y="501"/>
                  </a:cubicBezTo>
                  <a:cubicBezTo>
                    <a:pt x="975" y="239"/>
                    <a:pt x="762" y="27"/>
                    <a:pt x="500" y="2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668083" y="3509724"/>
              <a:ext cx="899534" cy="893690"/>
            </a:xfrm>
            <a:custGeom>
              <a:avLst/>
              <a:gdLst/>
              <a:ahLst/>
              <a:cxnLst/>
              <a:rect l="l" t="t" r="r" b="b"/>
              <a:pathLst>
                <a:path w="647" h="644" extrusionOk="0">
                  <a:moveTo>
                    <a:pt x="345" y="627"/>
                  </a:moveTo>
                  <a:cubicBezTo>
                    <a:pt x="344" y="616"/>
                    <a:pt x="352" y="606"/>
                    <a:pt x="362" y="605"/>
                  </a:cubicBezTo>
                  <a:cubicBezTo>
                    <a:pt x="362" y="605"/>
                    <a:pt x="362" y="605"/>
                    <a:pt x="362" y="605"/>
                  </a:cubicBezTo>
                  <a:cubicBezTo>
                    <a:pt x="373" y="603"/>
                    <a:pt x="383" y="611"/>
                    <a:pt x="384" y="621"/>
                  </a:cubicBezTo>
                  <a:cubicBezTo>
                    <a:pt x="386" y="632"/>
                    <a:pt x="378" y="642"/>
                    <a:pt x="368" y="643"/>
                  </a:cubicBezTo>
                  <a:cubicBezTo>
                    <a:pt x="367" y="644"/>
                    <a:pt x="366" y="644"/>
                    <a:pt x="365" y="644"/>
                  </a:cubicBezTo>
                  <a:cubicBezTo>
                    <a:pt x="355" y="644"/>
                    <a:pt x="347" y="636"/>
                    <a:pt x="345" y="627"/>
                  </a:cubicBezTo>
                  <a:moveTo>
                    <a:pt x="275" y="643"/>
                  </a:moveTo>
                  <a:cubicBezTo>
                    <a:pt x="275" y="643"/>
                    <a:pt x="275" y="643"/>
                    <a:pt x="275" y="643"/>
                  </a:cubicBezTo>
                  <a:cubicBezTo>
                    <a:pt x="264" y="641"/>
                    <a:pt x="257" y="631"/>
                    <a:pt x="259" y="620"/>
                  </a:cubicBezTo>
                  <a:cubicBezTo>
                    <a:pt x="260" y="610"/>
                    <a:pt x="270" y="602"/>
                    <a:pt x="281" y="604"/>
                  </a:cubicBezTo>
                  <a:cubicBezTo>
                    <a:pt x="292" y="606"/>
                    <a:pt x="299" y="616"/>
                    <a:pt x="297" y="626"/>
                  </a:cubicBezTo>
                  <a:cubicBezTo>
                    <a:pt x="296" y="636"/>
                    <a:pt x="288" y="643"/>
                    <a:pt x="278" y="643"/>
                  </a:cubicBezTo>
                  <a:cubicBezTo>
                    <a:pt x="277" y="643"/>
                    <a:pt x="276" y="643"/>
                    <a:pt x="275" y="643"/>
                  </a:cubicBezTo>
                  <a:moveTo>
                    <a:pt x="431" y="608"/>
                  </a:moveTo>
                  <a:cubicBezTo>
                    <a:pt x="426" y="598"/>
                    <a:pt x="430" y="587"/>
                    <a:pt x="440" y="582"/>
                  </a:cubicBezTo>
                  <a:cubicBezTo>
                    <a:pt x="450" y="578"/>
                    <a:pt x="462" y="582"/>
                    <a:pt x="466" y="592"/>
                  </a:cubicBezTo>
                  <a:cubicBezTo>
                    <a:pt x="471" y="602"/>
                    <a:pt x="466" y="613"/>
                    <a:pt x="457" y="618"/>
                  </a:cubicBezTo>
                  <a:cubicBezTo>
                    <a:pt x="454" y="619"/>
                    <a:pt x="451" y="620"/>
                    <a:pt x="448" y="620"/>
                  </a:cubicBezTo>
                  <a:cubicBezTo>
                    <a:pt x="441" y="620"/>
                    <a:pt x="434" y="615"/>
                    <a:pt x="431" y="608"/>
                  </a:cubicBezTo>
                  <a:moveTo>
                    <a:pt x="186" y="616"/>
                  </a:moveTo>
                  <a:cubicBezTo>
                    <a:pt x="177" y="611"/>
                    <a:pt x="172" y="600"/>
                    <a:pt x="177" y="590"/>
                  </a:cubicBezTo>
                  <a:cubicBezTo>
                    <a:pt x="182" y="580"/>
                    <a:pt x="193" y="576"/>
                    <a:pt x="203" y="580"/>
                  </a:cubicBezTo>
                  <a:cubicBezTo>
                    <a:pt x="213" y="585"/>
                    <a:pt x="217" y="597"/>
                    <a:pt x="213" y="607"/>
                  </a:cubicBezTo>
                  <a:cubicBezTo>
                    <a:pt x="209" y="614"/>
                    <a:pt x="202" y="618"/>
                    <a:pt x="195" y="618"/>
                  </a:cubicBezTo>
                  <a:cubicBezTo>
                    <a:pt x="192" y="618"/>
                    <a:pt x="189" y="617"/>
                    <a:pt x="186" y="616"/>
                  </a:cubicBezTo>
                  <a:moveTo>
                    <a:pt x="507" y="566"/>
                  </a:moveTo>
                  <a:cubicBezTo>
                    <a:pt x="500" y="558"/>
                    <a:pt x="501" y="545"/>
                    <a:pt x="509" y="538"/>
                  </a:cubicBezTo>
                  <a:cubicBezTo>
                    <a:pt x="517" y="531"/>
                    <a:pt x="530" y="532"/>
                    <a:pt x="537" y="540"/>
                  </a:cubicBezTo>
                  <a:cubicBezTo>
                    <a:pt x="544" y="549"/>
                    <a:pt x="543" y="561"/>
                    <a:pt x="535" y="568"/>
                  </a:cubicBezTo>
                  <a:cubicBezTo>
                    <a:pt x="531" y="571"/>
                    <a:pt x="526" y="573"/>
                    <a:pt x="522" y="573"/>
                  </a:cubicBezTo>
                  <a:cubicBezTo>
                    <a:pt x="516" y="573"/>
                    <a:pt x="511" y="571"/>
                    <a:pt x="507" y="566"/>
                  </a:cubicBezTo>
                  <a:moveTo>
                    <a:pt x="109" y="565"/>
                  </a:moveTo>
                  <a:cubicBezTo>
                    <a:pt x="109" y="565"/>
                    <a:pt x="109" y="565"/>
                    <a:pt x="109" y="565"/>
                  </a:cubicBezTo>
                  <a:cubicBezTo>
                    <a:pt x="101" y="558"/>
                    <a:pt x="100" y="546"/>
                    <a:pt x="107" y="538"/>
                  </a:cubicBezTo>
                  <a:cubicBezTo>
                    <a:pt x="115" y="529"/>
                    <a:pt x="127" y="529"/>
                    <a:pt x="135" y="536"/>
                  </a:cubicBezTo>
                  <a:cubicBezTo>
                    <a:pt x="143" y="543"/>
                    <a:pt x="144" y="555"/>
                    <a:pt x="137" y="564"/>
                  </a:cubicBezTo>
                  <a:cubicBezTo>
                    <a:pt x="133" y="568"/>
                    <a:pt x="128" y="570"/>
                    <a:pt x="122" y="570"/>
                  </a:cubicBezTo>
                  <a:cubicBezTo>
                    <a:pt x="117" y="570"/>
                    <a:pt x="113" y="569"/>
                    <a:pt x="109" y="565"/>
                  </a:cubicBezTo>
                  <a:moveTo>
                    <a:pt x="568" y="504"/>
                  </a:moveTo>
                  <a:cubicBezTo>
                    <a:pt x="559" y="498"/>
                    <a:pt x="557" y="486"/>
                    <a:pt x="562" y="477"/>
                  </a:cubicBezTo>
                  <a:cubicBezTo>
                    <a:pt x="568" y="468"/>
                    <a:pt x="580" y="465"/>
                    <a:pt x="590" y="471"/>
                  </a:cubicBezTo>
                  <a:cubicBezTo>
                    <a:pt x="599" y="477"/>
                    <a:pt x="601" y="489"/>
                    <a:pt x="595" y="498"/>
                  </a:cubicBezTo>
                  <a:cubicBezTo>
                    <a:pt x="592" y="504"/>
                    <a:pt x="585" y="507"/>
                    <a:pt x="579" y="507"/>
                  </a:cubicBezTo>
                  <a:cubicBezTo>
                    <a:pt x="575" y="507"/>
                    <a:pt x="572" y="506"/>
                    <a:pt x="568" y="504"/>
                  </a:cubicBezTo>
                  <a:moveTo>
                    <a:pt x="49" y="495"/>
                  </a:moveTo>
                  <a:cubicBezTo>
                    <a:pt x="49" y="495"/>
                    <a:pt x="49" y="495"/>
                    <a:pt x="49" y="495"/>
                  </a:cubicBezTo>
                  <a:cubicBezTo>
                    <a:pt x="43" y="485"/>
                    <a:pt x="46" y="473"/>
                    <a:pt x="55" y="468"/>
                  </a:cubicBezTo>
                  <a:cubicBezTo>
                    <a:pt x="65" y="462"/>
                    <a:pt x="77" y="465"/>
                    <a:pt x="82" y="474"/>
                  </a:cubicBezTo>
                  <a:cubicBezTo>
                    <a:pt x="88" y="483"/>
                    <a:pt x="85" y="495"/>
                    <a:pt x="76" y="501"/>
                  </a:cubicBezTo>
                  <a:cubicBezTo>
                    <a:pt x="73" y="503"/>
                    <a:pt x="69" y="504"/>
                    <a:pt x="66" y="504"/>
                  </a:cubicBezTo>
                  <a:cubicBezTo>
                    <a:pt x="59" y="504"/>
                    <a:pt x="53" y="501"/>
                    <a:pt x="49" y="495"/>
                  </a:cubicBezTo>
                  <a:moveTo>
                    <a:pt x="610" y="428"/>
                  </a:moveTo>
                  <a:cubicBezTo>
                    <a:pt x="599" y="425"/>
                    <a:pt x="593" y="414"/>
                    <a:pt x="596" y="403"/>
                  </a:cubicBezTo>
                  <a:cubicBezTo>
                    <a:pt x="599" y="393"/>
                    <a:pt x="610" y="387"/>
                    <a:pt x="621" y="390"/>
                  </a:cubicBezTo>
                  <a:cubicBezTo>
                    <a:pt x="631" y="393"/>
                    <a:pt x="637" y="404"/>
                    <a:pt x="634" y="414"/>
                  </a:cubicBezTo>
                  <a:cubicBezTo>
                    <a:pt x="632" y="423"/>
                    <a:pt x="624" y="428"/>
                    <a:pt x="615" y="428"/>
                  </a:cubicBezTo>
                  <a:cubicBezTo>
                    <a:pt x="613" y="428"/>
                    <a:pt x="612" y="428"/>
                    <a:pt x="610" y="428"/>
                  </a:cubicBezTo>
                  <a:moveTo>
                    <a:pt x="12" y="410"/>
                  </a:moveTo>
                  <a:cubicBezTo>
                    <a:pt x="9" y="400"/>
                    <a:pt x="15" y="389"/>
                    <a:pt x="25" y="386"/>
                  </a:cubicBezTo>
                  <a:cubicBezTo>
                    <a:pt x="36" y="383"/>
                    <a:pt x="47" y="389"/>
                    <a:pt x="50" y="399"/>
                  </a:cubicBezTo>
                  <a:cubicBezTo>
                    <a:pt x="52" y="410"/>
                    <a:pt x="46" y="421"/>
                    <a:pt x="36" y="424"/>
                  </a:cubicBezTo>
                  <a:cubicBezTo>
                    <a:pt x="34" y="424"/>
                    <a:pt x="32" y="424"/>
                    <a:pt x="31" y="424"/>
                  </a:cubicBezTo>
                  <a:cubicBezTo>
                    <a:pt x="22" y="424"/>
                    <a:pt x="14" y="419"/>
                    <a:pt x="12" y="410"/>
                  </a:cubicBezTo>
                  <a:moveTo>
                    <a:pt x="608" y="323"/>
                  </a:moveTo>
                  <a:cubicBezTo>
                    <a:pt x="608" y="312"/>
                    <a:pt x="617" y="303"/>
                    <a:pt x="628" y="303"/>
                  </a:cubicBezTo>
                  <a:cubicBezTo>
                    <a:pt x="638" y="303"/>
                    <a:pt x="647" y="312"/>
                    <a:pt x="647" y="323"/>
                  </a:cubicBezTo>
                  <a:cubicBezTo>
                    <a:pt x="647" y="334"/>
                    <a:pt x="638" y="342"/>
                    <a:pt x="628" y="342"/>
                  </a:cubicBezTo>
                  <a:cubicBezTo>
                    <a:pt x="617" y="342"/>
                    <a:pt x="608" y="334"/>
                    <a:pt x="608" y="323"/>
                  </a:cubicBezTo>
                  <a:moveTo>
                    <a:pt x="19" y="338"/>
                  </a:moveTo>
                  <a:cubicBezTo>
                    <a:pt x="8" y="338"/>
                    <a:pt x="0" y="329"/>
                    <a:pt x="0" y="318"/>
                  </a:cubicBezTo>
                  <a:cubicBezTo>
                    <a:pt x="0" y="307"/>
                    <a:pt x="9" y="299"/>
                    <a:pt x="20" y="299"/>
                  </a:cubicBezTo>
                  <a:cubicBezTo>
                    <a:pt x="31" y="299"/>
                    <a:pt x="39" y="308"/>
                    <a:pt x="39" y="319"/>
                  </a:cubicBezTo>
                  <a:cubicBezTo>
                    <a:pt x="39" y="330"/>
                    <a:pt x="30" y="338"/>
                    <a:pt x="19" y="338"/>
                  </a:cubicBezTo>
                  <a:close/>
                  <a:moveTo>
                    <a:pt x="598" y="250"/>
                  </a:moveTo>
                  <a:cubicBezTo>
                    <a:pt x="596" y="239"/>
                    <a:pt x="602" y="228"/>
                    <a:pt x="612" y="226"/>
                  </a:cubicBezTo>
                  <a:cubicBezTo>
                    <a:pt x="623" y="223"/>
                    <a:pt x="634" y="229"/>
                    <a:pt x="636" y="240"/>
                  </a:cubicBezTo>
                  <a:cubicBezTo>
                    <a:pt x="639" y="250"/>
                    <a:pt x="633" y="261"/>
                    <a:pt x="622" y="264"/>
                  </a:cubicBezTo>
                  <a:cubicBezTo>
                    <a:pt x="621" y="264"/>
                    <a:pt x="619" y="264"/>
                    <a:pt x="617" y="264"/>
                  </a:cubicBezTo>
                  <a:cubicBezTo>
                    <a:pt x="609" y="264"/>
                    <a:pt x="601" y="258"/>
                    <a:pt x="598" y="250"/>
                  </a:cubicBezTo>
                  <a:moveTo>
                    <a:pt x="27" y="251"/>
                  </a:moveTo>
                  <a:cubicBezTo>
                    <a:pt x="17" y="248"/>
                    <a:pt x="11" y="237"/>
                    <a:pt x="14" y="227"/>
                  </a:cubicBezTo>
                  <a:cubicBezTo>
                    <a:pt x="17" y="217"/>
                    <a:pt x="28" y="211"/>
                    <a:pt x="39" y="214"/>
                  </a:cubicBezTo>
                  <a:cubicBezTo>
                    <a:pt x="49" y="217"/>
                    <a:pt x="55" y="228"/>
                    <a:pt x="52" y="239"/>
                  </a:cubicBezTo>
                  <a:cubicBezTo>
                    <a:pt x="49" y="247"/>
                    <a:pt x="41" y="252"/>
                    <a:pt x="33" y="252"/>
                  </a:cubicBezTo>
                  <a:cubicBezTo>
                    <a:pt x="31" y="252"/>
                    <a:pt x="29" y="252"/>
                    <a:pt x="27" y="251"/>
                  </a:cubicBezTo>
                  <a:moveTo>
                    <a:pt x="567" y="175"/>
                  </a:moveTo>
                  <a:cubicBezTo>
                    <a:pt x="561" y="166"/>
                    <a:pt x="564" y="154"/>
                    <a:pt x="573" y="148"/>
                  </a:cubicBezTo>
                  <a:cubicBezTo>
                    <a:pt x="582" y="142"/>
                    <a:pt x="594" y="145"/>
                    <a:pt x="600" y="154"/>
                  </a:cubicBezTo>
                  <a:cubicBezTo>
                    <a:pt x="606" y="164"/>
                    <a:pt x="603" y="176"/>
                    <a:pt x="594" y="181"/>
                  </a:cubicBezTo>
                  <a:cubicBezTo>
                    <a:pt x="590" y="183"/>
                    <a:pt x="587" y="184"/>
                    <a:pt x="583" y="184"/>
                  </a:cubicBezTo>
                  <a:cubicBezTo>
                    <a:pt x="577" y="184"/>
                    <a:pt x="570" y="181"/>
                    <a:pt x="567" y="175"/>
                  </a:cubicBezTo>
                  <a:moveTo>
                    <a:pt x="59" y="171"/>
                  </a:moveTo>
                  <a:cubicBezTo>
                    <a:pt x="50" y="165"/>
                    <a:pt x="48" y="152"/>
                    <a:pt x="54" y="143"/>
                  </a:cubicBezTo>
                  <a:cubicBezTo>
                    <a:pt x="60" y="134"/>
                    <a:pt x="72" y="132"/>
                    <a:pt x="81" y="138"/>
                  </a:cubicBezTo>
                  <a:cubicBezTo>
                    <a:pt x="90" y="144"/>
                    <a:pt x="93" y="156"/>
                    <a:pt x="87" y="165"/>
                  </a:cubicBezTo>
                  <a:cubicBezTo>
                    <a:pt x="83" y="171"/>
                    <a:pt x="77" y="174"/>
                    <a:pt x="70" y="174"/>
                  </a:cubicBezTo>
                  <a:cubicBezTo>
                    <a:pt x="67" y="174"/>
                    <a:pt x="63" y="173"/>
                    <a:pt x="59" y="171"/>
                  </a:cubicBezTo>
                  <a:moveTo>
                    <a:pt x="515" y="112"/>
                  </a:moveTo>
                  <a:cubicBezTo>
                    <a:pt x="507" y="105"/>
                    <a:pt x="506" y="92"/>
                    <a:pt x="513" y="84"/>
                  </a:cubicBezTo>
                  <a:cubicBezTo>
                    <a:pt x="521" y="76"/>
                    <a:pt x="533" y="76"/>
                    <a:pt x="541" y="83"/>
                  </a:cubicBezTo>
                  <a:cubicBezTo>
                    <a:pt x="549" y="90"/>
                    <a:pt x="550" y="103"/>
                    <a:pt x="542" y="111"/>
                  </a:cubicBezTo>
                  <a:cubicBezTo>
                    <a:pt x="539" y="115"/>
                    <a:pt x="533" y="117"/>
                    <a:pt x="528" y="117"/>
                  </a:cubicBezTo>
                  <a:cubicBezTo>
                    <a:pt x="523" y="117"/>
                    <a:pt x="518" y="116"/>
                    <a:pt x="515" y="112"/>
                  </a:cubicBezTo>
                  <a:moveTo>
                    <a:pt x="113" y="102"/>
                  </a:moveTo>
                  <a:cubicBezTo>
                    <a:pt x="106" y="94"/>
                    <a:pt x="107" y="81"/>
                    <a:pt x="116" y="74"/>
                  </a:cubicBezTo>
                  <a:cubicBezTo>
                    <a:pt x="124" y="67"/>
                    <a:pt x="136" y="69"/>
                    <a:pt x="143" y="77"/>
                  </a:cubicBezTo>
                  <a:cubicBezTo>
                    <a:pt x="150" y="85"/>
                    <a:pt x="149" y="98"/>
                    <a:pt x="141" y="105"/>
                  </a:cubicBezTo>
                  <a:cubicBezTo>
                    <a:pt x="137" y="108"/>
                    <a:pt x="133" y="109"/>
                    <a:pt x="128" y="109"/>
                  </a:cubicBezTo>
                  <a:cubicBezTo>
                    <a:pt x="123" y="109"/>
                    <a:pt x="117" y="107"/>
                    <a:pt x="113" y="102"/>
                  </a:cubicBezTo>
                  <a:moveTo>
                    <a:pt x="447" y="67"/>
                  </a:moveTo>
                  <a:cubicBezTo>
                    <a:pt x="447" y="67"/>
                    <a:pt x="447" y="67"/>
                    <a:pt x="447" y="67"/>
                  </a:cubicBezTo>
                  <a:cubicBezTo>
                    <a:pt x="438" y="62"/>
                    <a:pt x="434" y="50"/>
                    <a:pt x="438" y="40"/>
                  </a:cubicBezTo>
                  <a:cubicBezTo>
                    <a:pt x="443" y="31"/>
                    <a:pt x="455" y="27"/>
                    <a:pt x="465" y="31"/>
                  </a:cubicBezTo>
                  <a:cubicBezTo>
                    <a:pt x="474" y="36"/>
                    <a:pt x="478" y="48"/>
                    <a:pt x="474" y="57"/>
                  </a:cubicBezTo>
                  <a:cubicBezTo>
                    <a:pt x="470" y="64"/>
                    <a:pt x="463" y="69"/>
                    <a:pt x="456" y="69"/>
                  </a:cubicBezTo>
                  <a:cubicBezTo>
                    <a:pt x="453" y="69"/>
                    <a:pt x="450" y="68"/>
                    <a:pt x="447" y="67"/>
                  </a:cubicBezTo>
                  <a:moveTo>
                    <a:pt x="184" y="52"/>
                  </a:moveTo>
                  <a:cubicBezTo>
                    <a:pt x="180" y="42"/>
                    <a:pt x="184" y="30"/>
                    <a:pt x="194" y="26"/>
                  </a:cubicBezTo>
                  <a:cubicBezTo>
                    <a:pt x="204" y="21"/>
                    <a:pt x="216" y="26"/>
                    <a:pt x="220" y="36"/>
                  </a:cubicBezTo>
                  <a:cubicBezTo>
                    <a:pt x="225" y="46"/>
                    <a:pt x="220" y="57"/>
                    <a:pt x="210" y="62"/>
                  </a:cubicBezTo>
                  <a:cubicBezTo>
                    <a:pt x="208" y="63"/>
                    <a:pt x="205" y="63"/>
                    <a:pt x="202" y="63"/>
                  </a:cubicBezTo>
                  <a:cubicBezTo>
                    <a:pt x="195" y="63"/>
                    <a:pt x="188" y="59"/>
                    <a:pt x="184" y="52"/>
                  </a:cubicBezTo>
                  <a:moveTo>
                    <a:pt x="370" y="42"/>
                  </a:moveTo>
                  <a:cubicBezTo>
                    <a:pt x="359" y="40"/>
                    <a:pt x="352" y="30"/>
                    <a:pt x="354" y="19"/>
                  </a:cubicBezTo>
                  <a:cubicBezTo>
                    <a:pt x="355" y="9"/>
                    <a:pt x="366" y="2"/>
                    <a:pt x="376" y="3"/>
                  </a:cubicBezTo>
                  <a:cubicBezTo>
                    <a:pt x="387" y="5"/>
                    <a:pt x="394" y="15"/>
                    <a:pt x="392" y="26"/>
                  </a:cubicBezTo>
                  <a:cubicBezTo>
                    <a:pt x="391" y="35"/>
                    <a:pt x="383" y="42"/>
                    <a:pt x="373" y="42"/>
                  </a:cubicBezTo>
                  <a:cubicBezTo>
                    <a:pt x="372" y="42"/>
                    <a:pt x="371" y="42"/>
                    <a:pt x="370" y="42"/>
                  </a:cubicBezTo>
                  <a:moveTo>
                    <a:pt x="267" y="23"/>
                  </a:moveTo>
                  <a:cubicBezTo>
                    <a:pt x="265" y="13"/>
                    <a:pt x="273" y="3"/>
                    <a:pt x="284" y="1"/>
                  </a:cubicBezTo>
                  <a:cubicBezTo>
                    <a:pt x="295" y="0"/>
                    <a:pt x="304" y="8"/>
                    <a:pt x="306" y="18"/>
                  </a:cubicBezTo>
                  <a:cubicBezTo>
                    <a:pt x="307" y="29"/>
                    <a:pt x="299" y="39"/>
                    <a:pt x="289" y="40"/>
                  </a:cubicBezTo>
                  <a:cubicBezTo>
                    <a:pt x="288" y="40"/>
                    <a:pt x="287" y="41"/>
                    <a:pt x="286" y="41"/>
                  </a:cubicBezTo>
                  <a:cubicBezTo>
                    <a:pt x="276" y="41"/>
                    <a:pt x="268" y="33"/>
                    <a:pt x="267" y="23"/>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8"/>
          <p:cNvSpPr txBox="1">
            <a:spLocks noGrp="1"/>
          </p:cNvSpPr>
          <p:nvPr>
            <p:ph type="subTitle" idx="1"/>
          </p:nvPr>
        </p:nvSpPr>
        <p:spPr>
          <a:xfrm>
            <a:off x="748350" y="2043775"/>
            <a:ext cx="2425500" cy="17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8"/>
          <p:cNvSpPr txBox="1">
            <a:spLocks noGrp="1"/>
          </p:cNvSpPr>
          <p:nvPr>
            <p:ph type="subTitle" idx="2"/>
          </p:nvPr>
        </p:nvSpPr>
        <p:spPr>
          <a:xfrm>
            <a:off x="3359246" y="2043775"/>
            <a:ext cx="2425500" cy="17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8"/>
          <p:cNvSpPr txBox="1">
            <a:spLocks noGrp="1"/>
          </p:cNvSpPr>
          <p:nvPr>
            <p:ph type="subTitle" idx="3"/>
          </p:nvPr>
        </p:nvSpPr>
        <p:spPr>
          <a:xfrm>
            <a:off x="5970150" y="2043775"/>
            <a:ext cx="2425500" cy="17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8"/>
          <p:cNvSpPr txBox="1">
            <a:spLocks noGrp="1"/>
          </p:cNvSpPr>
          <p:nvPr>
            <p:ph type="subTitle" idx="4"/>
          </p:nvPr>
        </p:nvSpPr>
        <p:spPr>
          <a:xfrm>
            <a:off x="748350" y="1543625"/>
            <a:ext cx="24255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8" name="Google Shape;128;p18"/>
          <p:cNvSpPr txBox="1">
            <a:spLocks noGrp="1"/>
          </p:cNvSpPr>
          <p:nvPr>
            <p:ph type="subTitle" idx="5"/>
          </p:nvPr>
        </p:nvSpPr>
        <p:spPr>
          <a:xfrm>
            <a:off x="3359250" y="1543625"/>
            <a:ext cx="24255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9" name="Google Shape;129;p18"/>
          <p:cNvSpPr txBox="1">
            <a:spLocks noGrp="1"/>
          </p:cNvSpPr>
          <p:nvPr>
            <p:ph type="subTitle" idx="6"/>
          </p:nvPr>
        </p:nvSpPr>
        <p:spPr>
          <a:xfrm>
            <a:off x="5970150" y="1543625"/>
            <a:ext cx="24255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130" name="Google Shape;130;p18"/>
          <p:cNvGrpSpPr/>
          <p:nvPr/>
        </p:nvGrpSpPr>
        <p:grpSpPr>
          <a:xfrm>
            <a:off x="6887550" y="3673025"/>
            <a:ext cx="2701700" cy="1834475"/>
            <a:chOff x="6887550" y="3673025"/>
            <a:chExt cx="2701700" cy="1834475"/>
          </a:xfrm>
        </p:grpSpPr>
        <p:sp>
          <p:nvSpPr>
            <p:cNvPr id="131" name="Google Shape;131;p18"/>
            <p:cNvSpPr/>
            <p:nvPr/>
          </p:nvSpPr>
          <p:spPr>
            <a:xfrm rot="10800000">
              <a:off x="7185074" y="3673025"/>
              <a:ext cx="2404176" cy="1834475"/>
            </a:xfrm>
            <a:custGeom>
              <a:avLst/>
              <a:gdLst/>
              <a:ahLst/>
              <a:cxnLst/>
              <a:rect l="l" t="t" r="r" b="b"/>
              <a:pathLst>
                <a:path w="1571" h="1214" extrusionOk="0">
                  <a:moveTo>
                    <a:pt x="0" y="0"/>
                  </a:moveTo>
                  <a:cubicBezTo>
                    <a:pt x="1571" y="0"/>
                    <a:pt x="1571" y="0"/>
                    <a:pt x="1571" y="0"/>
                  </a:cubicBezTo>
                  <a:cubicBezTo>
                    <a:pt x="1571" y="0"/>
                    <a:pt x="1570" y="836"/>
                    <a:pt x="992" y="612"/>
                  </a:cubicBezTo>
                  <a:cubicBezTo>
                    <a:pt x="622" y="467"/>
                    <a:pt x="846" y="831"/>
                    <a:pt x="451" y="831"/>
                  </a:cubicBezTo>
                  <a:cubicBezTo>
                    <a:pt x="127" y="831"/>
                    <a:pt x="419" y="1214"/>
                    <a:pt x="0" y="1214"/>
                  </a:cubicBezTo>
                  <a:lnTo>
                    <a:pt x="0" y="0"/>
                  </a:ln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8"/>
            <p:cNvSpPr/>
            <p:nvPr/>
          </p:nvSpPr>
          <p:spPr>
            <a:xfrm>
              <a:off x="6887550" y="4771875"/>
              <a:ext cx="590700" cy="590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70"/>
        <p:cNvGrpSpPr/>
        <p:nvPr/>
      </p:nvGrpSpPr>
      <p:grpSpPr>
        <a:xfrm>
          <a:off x="0" y="0"/>
          <a:ext cx="0" cy="0"/>
          <a:chOff x="0" y="0"/>
          <a:chExt cx="0" cy="0"/>
        </a:xfrm>
      </p:grpSpPr>
      <p:sp>
        <p:nvSpPr>
          <p:cNvPr id="171" name="Google Shape;171;p21"/>
          <p:cNvSpPr txBox="1">
            <a:spLocks noGrp="1"/>
          </p:cNvSpPr>
          <p:nvPr>
            <p:ph type="ctrTitle"/>
          </p:nvPr>
        </p:nvSpPr>
        <p:spPr>
          <a:xfrm>
            <a:off x="2429950" y="669825"/>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1"/>
          <p:cNvSpPr txBox="1">
            <a:spLocks noGrp="1"/>
          </p:cNvSpPr>
          <p:nvPr>
            <p:ph type="subTitle" idx="1"/>
          </p:nvPr>
        </p:nvSpPr>
        <p:spPr>
          <a:xfrm>
            <a:off x="2815225" y="1628350"/>
            <a:ext cx="3513600" cy="113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74" name="Google Shape;174;p21"/>
          <p:cNvGrpSpPr/>
          <p:nvPr/>
        </p:nvGrpSpPr>
        <p:grpSpPr>
          <a:xfrm>
            <a:off x="-2060411" y="-1112025"/>
            <a:ext cx="13105806" cy="6811244"/>
            <a:chOff x="-2060411" y="-1112025"/>
            <a:chExt cx="13105806" cy="6811244"/>
          </a:xfrm>
        </p:grpSpPr>
        <p:sp>
          <p:nvSpPr>
            <p:cNvPr id="175" name="Google Shape;175;p21"/>
            <p:cNvSpPr/>
            <p:nvPr/>
          </p:nvSpPr>
          <p:spPr>
            <a:xfrm>
              <a:off x="8135150" y="-1112025"/>
              <a:ext cx="2910246" cy="2524597"/>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6" name="Google Shape;176;p21"/>
            <p:cNvGrpSpPr/>
            <p:nvPr/>
          </p:nvGrpSpPr>
          <p:grpSpPr>
            <a:xfrm>
              <a:off x="-2060411" y="3174622"/>
              <a:ext cx="3491700" cy="2524597"/>
              <a:chOff x="-1912711" y="3164072"/>
              <a:chExt cx="3491700" cy="2524597"/>
            </a:xfrm>
          </p:grpSpPr>
          <p:sp>
            <p:nvSpPr>
              <p:cNvPr id="177" name="Google Shape;177;p21"/>
              <p:cNvSpPr/>
              <p:nvPr/>
            </p:nvSpPr>
            <p:spPr>
              <a:xfrm>
                <a:off x="-205894" y="4140305"/>
                <a:ext cx="1784883" cy="1548364"/>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1"/>
              <p:cNvSpPr/>
              <p:nvPr/>
            </p:nvSpPr>
            <p:spPr>
              <a:xfrm flipH="1">
                <a:off x="-1912711" y="3164072"/>
                <a:ext cx="2739214" cy="2376236"/>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9"/>
        <p:cNvGrpSpPr/>
        <p:nvPr/>
      </p:nvGrpSpPr>
      <p:grpSpPr>
        <a:xfrm>
          <a:off x="0" y="0"/>
          <a:ext cx="0" cy="0"/>
          <a:chOff x="0" y="0"/>
          <a:chExt cx="0" cy="0"/>
        </a:xfrm>
      </p:grpSpPr>
      <p:grpSp>
        <p:nvGrpSpPr>
          <p:cNvPr id="180" name="Google Shape;180;p22"/>
          <p:cNvGrpSpPr/>
          <p:nvPr/>
        </p:nvGrpSpPr>
        <p:grpSpPr>
          <a:xfrm flipH="1">
            <a:off x="-2060411" y="-1112025"/>
            <a:ext cx="13105806" cy="6811244"/>
            <a:chOff x="-2060411" y="-1112025"/>
            <a:chExt cx="13105806" cy="6811244"/>
          </a:xfrm>
        </p:grpSpPr>
        <p:sp>
          <p:nvSpPr>
            <p:cNvPr id="181" name="Google Shape;181;p22"/>
            <p:cNvSpPr/>
            <p:nvPr/>
          </p:nvSpPr>
          <p:spPr>
            <a:xfrm>
              <a:off x="8135150" y="-1112025"/>
              <a:ext cx="2910246" cy="2524597"/>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 name="Google Shape;182;p22"/>
            <p:cNvGrpSpPr/>
            <p:nvPr/>
          </p:nvGrpSpPr>
          <p:grpSpPr>
            <a:xfrm>
              <a:off x="-2060411" y="3174622"/>
              <a:ext cx="3491700" cy="2524597"/>
              <a:chOff x="-1912711" y="3164072"/>
              <a:chExt cx="3491700" cy="2524597"/>
            </a:xfrm>
          </p:grpSpPr>
          <p:sp>
            <p:nvSpPr>
              <p:cNvPr id="183" name="Google Shape;183;p22"/>
              <p:cNvSpPr/>
              <p:nvPr/>
            </p:nvSpPr>
            <p:spPr>
              <a:xfrm>
                <a:off x="-205894" y="4140305"/>
                <a:ext cx="1784883" cy="1548364"/>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2"/>
              <p:cNvSpPr/>
              <p:nvPr/>
            </p:nvSpPr>
            <p:spPr>
              <a:xfrm flipH="1">
                <a:off x="-1912711" y="3164072"/>
                <a:ext cx="2739214" cy="2376236"/>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5"/>
        <p:cNvGrpSpPr/>
        <p:nvPr/>
      </p:nvGrpSpPr>
      <p:grpSpPr>
        <a:xfrm>
          <a:off x="0" y="0"/>
          <a:ext cx="0" cy="0"/>
          <a:chOff x="0" y="0"/>
          <a:chExt cx="0" cy="0"/>
        </a:xfrm>
      </p:grpSpPr>
      <p:grpSp>
        <p:nvGrpSpPr>
          <p:cNvPr id="186" name="Google Shape;186;p23"/>
          <p:cNvGrpSpPr/>
          <p:nvPr/>
        </p:nvGrpSpPr>
        <p:grpSpPr>
          <a:xfrm>
            <a:off x="-36326" y="-261125"/>
            <a:ext cx="9255451" cy="5424915"/>
            <a:chOff x="-36326" y="-233125"/>
            <a:chExt cx="9255451" cy="5424915"/>
          </a:xfrm>
        </p:grpSpPr>
        <p:sp>
          <p:nvSpPr>
            <p:cNvPr id="187" name="Google Shape;187;p23"/>
            <p:cNvSpPr/>
            <p:nvPr/>
          </p:nvSpPr>
          <p:spPr>
            <a:xfrm rot="10800000">
              <a:off x="7480649" y="3865240"/>
              <a:ext cx="1738476" cy="1326550"/>
            </a:xfrm>
            <a:custGeom>
              <a:avLst/>
              <a:gdLst/>
              <a:ahLst/>
              <a:cxnLst/>
              <a:rect l="l" t="t" r="r" b="b"/>
              <a:pathLst>
                <a:path w="1571" h="1214" extrusionOk="0">
                  <a:moveTo>
                    <a:pt x="0" y="0"/>
                  </a:moveTo>
                  <a:cubicBezTo>
                    <a:pt x="1571" y="0"/>
                    <a:pt x="1571" y="0"/>
                    <a:pt x="1571" y="0"/>
                  </a:cubicBezTo>
                  <a:cubicBezTo>
                    <a:pt x="1571" y="0"/>
                    <a:pt x="1570" y="836"/>
                    <a:pt x="992" y="612"/>
                  </a:cubicBezTo>
                  <a:cubicBezTo>
                    <a:pt x="622" y="467"/>
                    <a:pt x="846" y="831"/>
                    <a:pt x="451" y="831"/>
                  </a:cubicBezTo>
                  <a:cubicBezTo>
                    <a:pt x="127" y="831"/>
                    <a:pt x="419" y="1214"/>
                    <a:pt x="0" y="1214"/>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3"/>
            <p:cNvSpPr/>
            <p:nvPr/>
          </p:nvSpPr>
          <p:spPr>
            <a:xfrm>
              <a:off x="-36326" y="-233125"/>
              <a:ext cx="1738476" cy="1326550"/>
            </a:xfrm>
            <a:custGeom>
              <a:avLst/>
              <a:gdLst/>
              <a:ahLst/>
              <a:cxnLst/>
              <a:rect l="l" t="t" r="r" b="b"/>
              <a:pathLst>
                <a:path w="1571" h="1214" extrusionOk="0">
                  <a:moveTo>
                    <a:pt x="0" y="0"/>
                  </a:moveTo>
                  <a:cubicBezTo>
                    <a:pt x="1571" y="0"/>
                    <a:pt x="1571" y="0"/>
                    <a:pt x="1571" y="0"/>
                  </a:cubicBezTo>
                  <a:cubicBezTo>
                    <a:pt x="1571" y="0"/>
                    <a:pt x="1570" y="836"/>
                    <a:pt x="992" y="612"/>
                  </a:cubicBezTo>
                  <a:cubicBezTo>
                    <a:pt x="622" y="467"/>
                    <a:pt x="846" y="831"/>
                    <a:pt x="451" y="831"/>
                  </a:cubicBezTo>
                  <a:cubicBezTo>
                    <a:pt x="127" y="831"/>
                    <a:pt x="419" y="1214"/>
                    <a:pt x="0" y="1214"/>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0762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chemeClr val="hlink"/>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29" name="Google Shape;29;p4"/>
          <p:cNvGrpSpPr/>
          <p:nvPr/>
        </p:nvGrpSpPr>
        <p:grpSpPr>
          <a:xfrm>
            <a:off x="-850926" y="-542149"/>
            <a:ext cx="10452719" cy="6552156"/>
            <a:chOff x="-850926" y="-542149"/>
            <a:chExt cx="10452719" cy="6552156"/>
          </a:xfrm>
        </p:grpSpPr>
        <p:sp>
          <p:nvSpPr>
            <p:cNvPr id="30" name="Google Shape;30;p4"/>
            <p:cNvSpPr/>
            <p:nvPr/>
          </p:nvSpPr>
          <p:spPr>
            <a:xfrm flipH="1">
              <a:off x="-850926" y="-542149"/>
              <a:ext cx="1506752" cy="1307073"/>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rot="-5644374" flipH="1">
              <a:off x="8143021" y="4558581"/>
              <a:ext cx="1506756" cy="1307070"/>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5"/>
          <p:cNvSpPr txBox="1">
            <a:spLocks noGrp="1"/>
          </p:cNvSpPr>
          <p:nvPr>
            <p:ph type="subTitle" idx="1"/>
          </p:nvPr>
        </p:nvSpPr>
        <p:spPr>
          <a:xfrm>
            <a:off x="4885010" y="2303350"/>
            <a:ext cx="2786700" cy="15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 name="Google Shape;35;p5"/>
          <p:cNvSpPr txBox="1">
            <a:spLocks noGrp="1"/>
          </p:cNvSpPr>
          <p:nvPr>
            <p:ph type="subTitle" idx="2"/>
          </p:nvPr>
        </p:nvSpPr>
        <p:spPr>
          <a:xfrm>
            <a:off x="1472290" y="2303350"/>
            <a:ext cx="2786700" cy="15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subTitle" idx="3"/>
          </p:nvPr>
        </p:nvSpPr>
        <p:spPr>
          <a:xfrm>
            <a:off x="1472290" y="1771900"/>
            <a:ext cx="27867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7" name="Google Shape;37;p5"/>
          <p:cNvSpPr txBox="1">
            <a:spLocks noGrp="1"/>
          </p:cNvSpPr>
          <p:nvPr>
            <p:ph type="subTitle" idx="4"/>
          </p:nvPr>
        </p:nvSpPr>
        <p:spPr>
          <a:xfrm>
            <a:off x="4885006" y="1771900"/>
            <a:ext cx="27867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8" name="Google Shape;38;p5"/>
          <p:cNvGrpSpPr/>
          <p:nvPr/>
        </p:nvGrpSpPr>
        <p:grpSpPr>
          <a:xfrm>
            <a:off x="-228600" y="-360500"/>
            <a:ext cx="10717196" cy="5540950"/>
            <a:chOff x="-228600" y="-360500"/>
            <a:chExt cx="10717196" cy="5540950"/>
          </a:xfrm>
        </p:grpSpPr>
        <p:sp>
          <p:nvSpPr>
            <p:cNvPr id="39" name="Google Shape;39;p5"/>
            <p:cNvSpPr/>
            <p:nvPr/>
          </p:nvSpPr>
          <p:spPr>
            <a:xfrm>
              <a:off x="8424001" y="-360500"/>
              <a:ext cx="2064595" cy="1791001"/>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5"/>
            <p:cNvSpPr/>
            <p:nvPr/>
          </p:nvSpPr>
          <p:spPr>
            <a:xfrm rot="10800000" flipH="1">
              <a:off x="-228600" y="3882675"/>
              <a:ext cx="1700800" cy="1297775"/>
            </a:xfrm>
            <a:custGeom>
              <a:avLst/>
              <a:gdLst/>
              <a:ahLst/>
              <a:cxnLst/>
              <a:rect l="l" t="t" r="r" b="b"/>
              <a:pathLst>
                <a:path w="1571" h="1214" extrusionOk="0">
                  <a:moveTo>
                    <a:pt x="0" y="0"/>
                  </a:moveTo>
                  <a:cubicBezTo>
                    <a:pt x="1571" y="0"/>
                    <a:pt x="1571" y="0"/>
                    <a:pt x="1571" y="0"/>
                  </a:cubicBezTo>
                  <a:cubicBezTo>
                    <a:pt x="1571" y="0"/>
                    <a:pt x="1570" y="836"/>
                    <a:pt x="992" y="612"/>
                  </a:cubicBezTo>
                  <a:cubicBezTo>
                    <a:pt x="622" y="467"/>
                    <a:pt x="846" y="831"/>
                    <a:pt x="451" y="831"/>
                  </a:cubicBezTo>
                  <a:cubicBezTo>
                    <a:pt x="127" y="831"/>
                    <a:pt x="419" y="1214"/>
                    <a:pt x="0" y="1214"/>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 name="Google Shape;41;p5"/>
          <p:cNvGrpSpPr/>
          <p:nvPr/>
        </p:nvGrpSpPr>
        <p:grpSpPr>
          <a:xfrm>
            <a:off x="7505735" y="-435525"/>
            <a:ext cx="1123758" cy="1121395"/>
            <a:chOff x="422026" y="3262937"/>
            <a:chExt cx="1391650" cy="1388725"/>
          </a:xfrm>
        </p:grpSpPr>
        <p:sp>
          <p:nvSpPr>
            <p:cNvPr id="42" name="Google Shape;42;p5"/>
            <p:cNvSpPr/>
            <p:nvPr/>
          </p:nvSpPr>
          <p:spPr>
            <a:xfrm>
              <a:off x="422026" y="3262937"/>
              <a:ext cx="1391650" cy="1388725"/>
            </a:xfrm>
            <a:custGeom>
              <a:avLst/>
              <a:gdLst/>
              <a:ahLst/>
              <a:cxnLst/>
              <a:rect l="l" t="t" r="r" b="b"/>
              <a:pathLst>
                <a:path w="1001" h="1001" extrusionOk="0">
                  <a:moveTo>
                    <a:pt x="500" y="1001"/>
                  </a:moveTo>
                  <a:cubicBezTo>
                    <a:pt x="225" y="1001"/>
                    <a:pt x="0" y="777"/>
                    <a:pt x="0" y="501"/>
                  </a:cubicBezTo>
                  <a:cubicBezTo>
                    <a:pt x="0" y="225"/>
                    <a:pt x="225" y="0"/>
                    <a:pt x="500" y="0"/>
                  </a:cubicBezTo>
                  <a:cubicBezTo>
                    <a:pt x="776" y="0"/>
                    <a:pt x="1001" y="225"/>
                    <a:pt x="1001" y="501"/>
                  </a:cubicBezTo>
                  <a:cubicBezTo>
                    <a:pt x="1001" y="777"/>
                    <a:pt x="776" y="1001"/>
                    <a:pt x="500" y="1001"/>
                  </a:cubicBezTo>
                  <a:moveTo>
                    <a:pt x="500" y="27"/>
                  </a:moveTo>
                  <a:cubicBezTo>
                    <a:pt x="239" y="27"/>
                    <a:pt x="26" y="239"/>
                    <a:pt x="26" y="501"/>
                  </a:cubicBezTo>
                  <a:cubicBezTo>
                    <a:pt x="26" y="762"/>
                    <a:pt x="239" y="975"/>
                    <a:pt x="500" y="975"/>
                  </a:cubicBezTo>
                  <a:cubicBezTo>
                    <a:pt x="762" y="975"/>
                    <a:pt x="975" y="762"/>
                    <a:pt x="975" y="501"/>
                  </a:cubicBezTo>
                  <a:cubicBezTo>
                    <a:pt x="975" y="239"/>
                    <a:pt x="762" y="27"/>
                    <a:pt x="500" y="2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5"/>
            <p:cNvSpPr/>
            <p:nvPr/>
          </p:nvSpPr>
          <p:spPr>
            <a:xfrm>
              <a:off x="668083" y="3509724"/>
              <a:ext cx="899534" cy="893690"/>
            </a:xfrm>
            <a:custGeom>
              <a:avLst/>
              <a:gdLst/>
              <a:ahLst/>
              <a:cxnLst/>
              <a:rect l="l" t="t" r="r" b="b"/>
              <a:pathLst>
                <a:path w="647" h="644" extrusionOk="0">
                  <a:moveTo>
                    <a:pt x="345" y="627"/>
                  </a:moveTo>
                  <a:cubicBezTo>
                    <a:pt x="344" y="616"/>
                    <a:pt x="352" y="606"/>
                    <a:pt x="362" y="605"/>
                  </a:cubicBezTo>
                  <a:cubicBezTo>
                    <a:pt x="362" y="605"/>
                    <a:pt x="362" y="605"/>
                    <a:pt x="362" y="605"/>
                  </a:cubicBezTo>
                  <a:cubicBezTo>
                    <a:pt x="373" y="603"/>
                    <a:pt x="383" y="611"/>
                    <a:pt x="384" y="621"/>
                  </a:cubicBezTo>
                  <a:cubicBezTo>
                    <a:pt x="386" y="632"/>
                    <a:pt x="378" y="642"/>
                    <a:pt x="368" y="643"/>
                  </a:cubicBezTo>
                  <a:cubicBezTo>
                    <a:pt x="367" y="644"/>
                    <a:pt x="366" y="644"/>
                    <a:pt x="365" y="644"/>
                  </a:cubicBezTo>
                  <a:cubicBezTo>
                    <a:pt x="355" y="644"/>
                    <a:pt x="347" y="636"/>
                    <a:pt x="345" y="627"/>
                  </a:cubicBezTo>
                  <a:moveTo>
                    <a:pt x="275" y="643"/>
                  </a:moveTo>
                  <a:cubicBezTo>
                    <a:pt x="275" y="643"/>
                    <a:pt x="275" y="643"/>
                    <a:pt x="275" y="643"/>
                  </a:cubicBezTo>
                  <a:cubicBezTo>
                    <a:pt x="264" y="641"/>
                    <a:pt x="257" y="631"/>
                    <a:pt x="259" y="620"/>
                  </a:cubicBezTo>
                  <a:cubicBezTo>
                    <a:pt x="260" y="610"/>
                    <a:pt x="270" y="602"/>
                    <a:pt x="281" y="604"/>
                  </a:cubicBezTo>
                  <a:cubicBezTo>
                    <a:pt x="292" y="606"/>
                    <a:pt x="299" y="616"/>
                    <a:pt x="297" y="626"/>
                  </a:cubicBezTo>
                  <a:cubicBezTo>
                    <a:pt x="296" y="636"/>
                    <a:pt x="288" y="643"/>
                    <a:pt x="278" y="643"/>
                  </a:cubicBezTo>
                  <a:cubicBezTo>
                    <a:pt x="277" y="643"/>
                    <a:pt x="276" y="643"/>
                    <a:pt x="275" y="643"/>
                  </a:cubicBezTo>
                  <a:moveTo>
                    <a:pt x="431" y="608"/>
                  </a:moveTo>
                  <a:cubicBezTo>
                    <a:pt x="426" y="598"/>
                    <a:pt x="430" y="587"/>
                    <a:pt x="440" y="582"/>
                  </a:cubicBezTo>
                  <a:cubicBezTo>
                    <a:pt x="450" y="578"/>
                    <a:pt x="462" y="582"/>
                    <a:pt x="466" y="592"/>
                  </a:cubicBezTo>
                  <a:cubicBezTo>
                    <a:pt x="471" y="602"/>
                    <a:pt x="466" y="613"/>
                    <a:pt x="457" y="618"/>
                  </a:cubicBezTo>
                  <a:cubicBezTo>
                    <a:pt x="454" y="619"/>
                    <a:pt x="451" y="620"/>
                    <a:pt x="448" y="620"/>
                  </a:cubicBezTo>
                  <a:cubicBezTo>
                    <a:pt x="441" y="620"/>
                    <a:pt x="434" y="615"/>
                    <a:pt x="431" y="608"/>
                  </a:cubicBezTo>
                  <a:moveTo>
                    <a:pt x="186" y="616"/>
                  </a:moveTo>
                  <a:cubicBezTo>
                    <a:pt x="177" y="611"/>
                    <a:pt x="172" y="600"/>
                    <a:pt x="177" y="590"/>
                  </a:cubicBezTo>
                  <a:cubicBezTo>
                    <a:pt x="182" y="580"/>
                    <a:pt x="193" y="576"/>
                    <a:pt x="203" y="580"/>
                  </a:cubicBezTo>
                  <a:cubicBezTo>
                    <a:pt x="213" y="585"/>
                    <a:pt x="217" y="597"/>
                    <a:pt x="213" y="607"/>
                  </a:cubicBezTo>
                  <a:cubicBezTo>
                    <a:pt x="209" y="614"/>
                    <a:pt x="202" y="618"/>
                    <a:pt x="195" y="618"/>
                  </a:cubicBezTo>
                  <a:cubicBezTo>
                    <a:pt x="192" y="618"/>
                    <a:pt x="189" y="617"/>
                    <a:pt x="186" y="616"/>
                  </a:cubicBezTo>
                  <a:moveTo>
                    <a:pt x="507" y="566"/>
                  </a:moveTo>
                  <a:cubicBezTo>
                    <a:pt x="500" y="558"/>
                    <a:pt x="501" y="545"/>
                    <a:pt x="509" y="538"/>
                  </a:cubicBezTo>
                  <a:cubicBezTo>
                    <a:pt x="517" y="531"/>
                    <a:pt x="530" y="532"/>
                    <a:pt x="537" y="540"/>
                  </a:cubicBezTo>
                  <a:cubicBezTo>
                    <a:pt x="544" y="549"/>
                    <a:pt x="543" y="561"/>
                    <a:pt x="535" y="568"/>
                  </a:cubicBezTo>
                  <a:cubicBezTo>
                    <a:pt x="531" y="571"/>
                    <a:pt x="526" y="573"/>
                    <a:pt x="522" y="573"/>
                  </a:cubicBezTo>
                  <a:cubicBezTo>
                    <a:pt x="516" y="573"/>
                    <a:pt x="511" y="571"/>
                    <a:pt x="507" y="566"/>
                  </a:cubicBezTo>
                  <a:moveTo>
                    <a:pt x="109" y="565"/>
                  </a:moveTo>
                  <a:cubicBezTo>
                    <a:pt x="109" y="565"/>
                    <a:pt x="109" y="565"/>
                    <a:pt x="109" y="565"/>
                  </a:cubicBezTo>
                  <a:cubicBezTo>
                    <a:pt x="101" y="558"/>
                    <a:pt x="100" y="546"/>
                    <a:pt x="107" y="538"/>
                  </a:cubicBezTo>
                  <a:cubicBezTo>
                    <a:pt x="115" y="529"/>
                    <a:pt x="127" y="529"/>
                    <a:pt x="135" y="536"/>
                  </a:cubicBezTo>
                  <a:cubicBezTo>
                    <a:pt x="143" y="543"/>
                    <a:pt x="144" y="555"/>
                    <a:pt x="137" y="564"/>
                  </a:cubicBezTo>
                  <a:cubicBezTo>
                    <a:pt x="133" y="568"/>
                    <a:pt x="128" y="570"/>
                    <a:pt x="122" y="570"/>
                  </a:cubicBezTo>
                  <a:cubicBezTo>
                    <a:pt x="117" y="570"/>
                    <a:pt x="113" y="569"/>
                    <a:pt x="109" y="565"/>
                  </a:cubicBezTo>
                  <a:moveTo>
                    <a:pt x="568" y="504"/>
                  </a:moveTo>
                  <a:cubicBezTo>
                    <a:pt x="559" y="498"/>
                    <a:pt x="557" y="486"/>
                    <a:pt x="562" y="477"/>
                  </a:cubicBezTo>
                  <a:cubicBezTo>
                    <a:pt x="568" y="468"/>
                    <a:pt x="580" y="465"/>
                    <a:pt x="590" y="471"/>
                  </a:cubicBezTo>
                  <a:cubicBezTo>
                    <a:pt x="599" y="477"/>
                    <a:pt x="601" y="489"/>
                    <a:pt x="595" y="498"/>
                  </a:cubicBezTo>
                  <a:cubicBezTo>
                    <a:pt x="592" y="504"/>
                    <a:pt x="585" y="507"/>
                    <a:pt x="579" y="507"/>
                  </a:cubicBezTo>
                  <a:cubicBezTo>
                    <a:pt x="575" y="507"/>
                    <a:pt x="572" y="506"/>
                    <a:pt x="568" y="504"/>
                  </a:cubicBezTo>
                  <a:moveTo>
                    <a:pt x="49" y="495"/>
                  </a:moveTo>
                  <a:cubicBezTo>
                    <a:pt x="49" y="495"/>
                    <a:pt x="49" y="495"/>
                    <a:pt x="49" y="495"/>
                  </a:cubicBezTo>
                  <a:cubicBezTo>
                    <a:pt x="43" y="485"/>
                    <a:pt x="46" y="473"/>
                    <a:pt x="55" y="468"/>
                  </a:cubicBezTo>
                  <a:cubicBezTo>
                    <a:pt x="65" y="462"/>
                    <a:pt x="77" y="465"/>
                    <a:pt x="82" y="474"/>
                  </a:cubicBezTo>
                  <a:cubicBezTo>
                    <a:pt x="88" y="483"/>
                    <a:pt x="85" y="495"/>
                    <a:pt x="76" y="501"/>
                  </a:cubicBezTo>
                  <a:cubicBezTo>
                    <a:pt x="73" y="503"/>
                    <a:pt x="69" y="504"/>
                    <a:pt x="66" y="504"/>
                  </a:cubicBezTo>
                  <a:cubicBezTo>
                    <a:pt x="59" y="504"/>
                    <a:pt x="53" y="501"/>
                    <a:pt x="49" y="495"/>
                  </a:cubicBezTo>
                  <a:moveTo>
                    <a:pt x="610" y="428"/>
                  </a:moveTo>
                  <a:cubicBezTo>
                    <a:pt x="599" y="425"/>
                    <a:pt x="593" y="414"/>
                    <a:pt x="596" y="403"/>
                  </a:cubicBezTo>
                  <a:cubicBezTo>
                    <a:pt x="599" y="393"/>
                    <a:pt x="610" y="387"/>
                    <a:pt x="621" y="390"/>
                  </a:cubicBezTo>
                  <a:cubicBezTo>
                    <a:pt x="631" y="393"/>
                    <a:pt x="637" y="404"/>
                    <a:pt x="634" y="414"/>
                  </a:cubicBezTo>
                  <a:cubicBezTo>
                    <a:pt x="632" y="423"/>
                    <a:pt x="624" y="428"/>
                    <a:pt x="615" y="428"/>
                  </a:cubicBezTo>
                  <a:cubicBezTo>
                    <a:pt x="613" y="428"/>
                    <a:pt x="612" y="428"/>
                    <a:pt x="610" y="428"/>
                  </a:cubicBezTo>
                  <a:moveTo>
                    <a:pt x="12" y="410"/>
                  </a:moveTo>
                  <a:cubicBezTo>
                    <a:pt x="9" y="400"/>
                    <a:pt x="15" y="389"/>
                    <a:pt x="25" y="386"/>
                  </a:cubicBezTo>
                  <a:cubicBezTo>
                    <a:pt x="36" y="383"/>
                    <a:pt x="47" y="389"/>
                    <a:pt x="50" y="399"/>
                  </a:cubicBezTo>
                  <a:cubicBezTo>
                    <a:pt x="52" y="410"/>
                    <a:pt x="46" y="421"/>
                    <a:pt x="36" y="424"/>
                  </a:cubicBezTo>
                  <a:cubicBezTo>
                    <a:pt x="34" y="424"/>
                    <a:pt x="32" y="424"/>
                    <a:pt x="31" y="424"/>
                  </a:cubicBezTo>
                  <a:cubicBezTo>
                    <a:pt x="22" y="424"/>
                    <a:pt x="14" y="419"/>
                    <a:pt x="12" y="410"/>
                  </a:cubicBezTo>
                  <a:moveTo>
                    <a:pt x="608" y="323"/>
                  </a:moveTo>
                  <a:cubicBezTo>
                    <a:pt x="608" y="312"/>
                    <a:pt x="617" y="303"/>
                    <a:pt x="628" y="303"/>
                  </a:cubicBezTo>
                  <a:cubicBezTo>
                    <a:pt x="638" y="303"/>
                    <a:pt x="647" y="312"/>
                    <a:pt x="647" y="323"/>
                  </a:cubicBezTo>
                  <a:cubicBezTo>
                    <a:pt x="647" y="334"/>
                    <a:pt x="638" y="342"/>
                    <a:pt x="628" y="342"/>
                  </a:cubicBezTo>
                  <a:cubicBezTo>
                    <a:pt x="617" y="342"/>
                    <a:pt x="608" y="334"/>
                    <a:pt x="608" y="323"/>
                  </a:cubicBezTo>
                  <a:moveTo>
                    <a:pt x="19" y="338"/>
                  </a:moveTo>
                  <a:cubicBezTo>
                    <a:pt x="8" y="338"/>
                    <a:pt x="0" y="329"/>
                    <a:pt x="0" y="318"/>
                  </a:cubicBezTo>
                  <a:cubicBezTo>
                    <a:pt x="0" y="307"/>
                    <a:pt x="9" y="299"/>
                    <a:pt x="20" y="299"/>
                  </a:cubicBezTo>
                  <a:cubicBezTo>
                    <a:pt x="31" y="299"/>
                    <a:pt x="39" y="308"/>
                    <a:pt x="39" y="319"/>
                  </a:cubicBezTo>
                  <a:cubicBezTo>
                    <a:pt x="39" y="330"/>
                    <a:pt x="30" y="338"/>
                    <a:pt x="19" y="338"/>
                  </a:cubicBezTo>
                  <a:close/>
                  <a:moveTo>
                    <a:pt x="598" y="250"/>
                  </a:moveTo>
                  <a:cubicBezTo>
                    <a:pt x="596" y="239"/>
                    <a:pt x="602" y="228"/>
                    <a:pt x="612" y="226"/>
                  </a:cubicBezTo>
                  <a:cubicBezTo>
                    <a:pt x="623" y="223"/>
                    <a:pt x="634" y="229"/>
                    <a:pt x="636" y="240"/>
                  </a:cubicBezTo>
                  <a:cubicBezTo>
                    <a:pt x="639" y="250"/>
                    <a:pt x="633" y="261"/>
                    <a:pt x="622" y="264"/>
                  </a:cubicBezTo>
                  <a:cubicBezTo>
                    <a:pt x="621" y="264"/>
                    <a:pt x="619" y="264"/>
                    <a:pt x="617" y="264"/>
                  </a:cubicBezTo>
                  <a:cubicBezTo>
                    <a:pt x="609" y="264"/>
                    <a:pt x="601" y="258"/>
                    <a:pt x="598" y="250"/>
                  </a:cubicBezTo>
                  <a:moveTo>
                    <a:pt x="27" y="251"/>
                  </a:moveTo>
                  <a:cubicBezTo>
                    <a:pt x="17" y="248"/>
                    <a:pt x="11" y="237"/>
                    <a:pt x="14" y="227"/>
                  </a:cubicBezTo>
                  <a:cubicBezTo>
                    <a:pt x="17" y="217"/>
                    <a:pt x="28" y="211"/>
                    <a:pt x="39" y="214"/>
                  </a:cubicBezTo>
                  <a:cubicBezTo>
                    <a:pt x="49" y="217"/>
                    <a:pt x="55" y="228"/>
                    <a:pt x="52" y="239"/>
                  </a:cubicBezTo>
                  <a:cubicBezTo>
                    <a:pt x="49" y="247"/>
                    <a:pt x="41" y="252"/>
                    <a:pt x="33" y="252"/>
                  </a:cubicBezTo>
                  <a:cubicBezTo>
                    <a:pt x="31" y="252"/>
                    <a:pt x="29" y="252"/>
                    <a:pt x="27" y="251"/>
                  </a:cubicBezTo>
                  <a:moveTo>
                    <a:pt x="567" y="175"/>
                  </a:moveTo>
                  <a:cubicBezTo>
                    <a:pt x="561" y="166"/>
                    <a:pt x="564" y="154"/>
                    <a:pt x="573" y="148"/>
                  </a:cubicBezTo>
                  <a:cubicBezTo>
                    <a:pt x="582" y="142"/>
                    <a:pt x="594" y="145"/>
                    <a:pt x="600" y="154"/>
                  </a:cubicBezTo>
                  <a:cubicBezTo>
                    <a:pt x="606" y="164"/>
                    <a:pt x="603" y="176"/>
                    <a:pt x="594" y="181"/>
                  </a:cubicBezTo>
                  <a:cubicBezTo>
                    <a:pt x="590" y="183"/>
                    <a:pt x="587" y="184"/>
                    <a:pt x="583" y="184"/>
                  </a:cubicBezTo>
                  <a:cubicBezTo>
                    <a:pt x="577" y="184"/>
                    <a:pt x="570" y="181"/>
                    <a:pt x="567" y="175"/>
                  </a:cubicBezTo>
                  <a:moveTo>
                    <a:pt x="59" y="171"/>
                  </a:moveTo>
                  <a:cubicBezTo>
                    <a:pt x="50" y="165"/>
                    <a:pt x="48" y="152"/>
                    <a:pt x="54" y="143"/>
                  </a:cubicBezTo>
                  <a:cubicBezTo>
                    <a:pt x="60" y="134"/>
                    <a:pt x="72" y="132"/>
                    <a:pt x="81" y="138"/>
                  </a:cubicBezTo>
                  <a:cubicBezTo>
                    <a:pt x="90" y="144"/>
                    <a:pt x="93" y="156"/>
                    <a:pt x="87" y="165"/>
                  </a:cubicBezTo>
                  <a:cubicBezTo>
                    <a:pt x="83" y="171"/>
                    <a:pt x="77" y="174"/>
                    <a:pt x="70" y="174"/>
                  </a:cubicBezTo>
                  <a:cubicBezTo>
                    <a:pt x="67" y="174"/>
                    <a:pt x="63" y="173"/>
                    <a:pt x="59" y="171"/>
                  </a:cubicBezTo>
                  <a:moveTo>
                    <a:pt x="515" y="112"/>
                  </a:moveTo>
                  <a:cubicBezTo>
                    <a:pt x="507" y="105"/>
                    <a:pt x="506" y="92"/>
                    <a:pt x="513" y="84"/>
                  </a:cubicBezTo>
                  <a:cubicBezTo>
                    <a:pt x="521" y="76"/>
                    <a:pt x="533" y="76"/>
                    <a:pt x="541" y="83"/>
                  </a:cubicBezTo>
                  <a:cubicBezTo>
                    <a:pt x="549" y="90"/>
                    <a:pt x="550" y="103"/>
                    <a:pt x="542" y="111"/>
                  </a:cubicBezTo>
                  <a:cubicBezTo>
                    <a:pt x="539" y="115"/>
                    <a:pt x="533" y="117"/>
                    <a:pt x="528" y="117"/>
                  </a:cubicBezTo>
                  <a:cubicBezTo>
                    <a:pt x="523" y="117"/>
                    <a:pt x="518" y="116"/>
                    <a:pt x="515" y="112"/>
                  </a:cubicBezTo>
                  <a:moveTo>
                    <a:pt x="113" y="102"/>
                  </a:moveTo>
                  <a:cubicBezTo>
                    <a:pt x="106" y="94"/>
                    <a:pt x="107" y="81"/>
                    <a:pt x="116" y="74"/>
                  </a:cubicBezTo>
                  <a:cubicBezTo>
                    <a:pt x="124" y="67"/>
                    <a:pt x="136" y="69"/>
                    <a:pt x="143" y="77"/>
                  </a:cubicBezTo>
                  <a:cubicBezTo>
                    <a:pt x="150" y="85"/>
                    <a:pt x="149" y="98"/>
                    <a:pt x="141" y="105"/>
                  </a:cubicBezTo>
                  <a:cubicBezTo>
                    <a:pt x="137" y="108"/>
                    <a:pt x="133" y="109"/>
                    <a:pt x="128" y="109"/>
                  </a:cubicBezTo>
                  <a:cubicBezTo>
                    <a:pt x="123" y="109"/>
                    <a:pt x="117" y="107"/>
                    <a:pt x="113" y="102"/>
                  </a:cubicBezTo>
                  <a:moveTo>
                    <a:pt x="447" y="67"/>
                  </a:moveTo>
                  <a:cubicBezTo>
                    <a:pt x="447" y="67"/>
                    <a:pt x="447" y="67"/>
                    <a:pt x="447" y="67"/>
                  </a:cubicBezTo>
                  <a:cubicBezTo>
                    <a:pt x="438" y="62"/>
                    <a:pt x="434" y="50"/>
                    <a:pt x="438" y="40"/>
                  </a:cubicBezTo>
                  <a:cubicBezTo>
                    <a:pt x="443" y="31"/>
                    <a:pt x="455" y="27"/>
                    <a:pt x="465" y="31"/>
                  </a:cubicBezTo>
                  <a:cubicBezTo>
                    <a:pt x="474" y="36"/>
                    <a:pt x="478" y="48"/>
                    <a:pt x="474" y="57"/>
                  </a:cubicBezTo>
                  <a:cubicBezTo>
                    <a:pt x="470" y="64"/>
                    <a:pt x="463" y="69"/>
                    <a:pt x="456" y="69"/>
                  </a:cubicBezTo>
                  <a:cubicBezTo>
                    <a:pt x="453" y="69"/>
                    <a:pt x="450" y="68"/>
                    <a:pt x="447" y="67"/>
                  </a:cubicBezTo>
                  <a:moveTo>
                    <a:pt x="184" y="52"/>
                  </a:moveTo>
                  <a:cubicBezTo>
                    <a:pt x="180" y="42"/>
                    <a:pt x="184" y="30"/>
                    <a:pt x="194" y="26"/>
                  </a:cubicBezTo>
                  <a:cubicBezTo>
                    <a:pt x="204" y="21"/>
                    <a:pt x="216" y="26"/>
                    <a:pt x="220" y="36"/>
                  </a:cubicBezTo>
                  <a:cubicBezTo>
                    <a:pt x="225" y="46"/>
                    <a:pt x="220" y="57"/>
                    <a:pt x="210" y="62"/>
                  </a:cubicBezTo>
                  <a:cubicBezTo>
                    <a:pt x="208" y="63"/>
                    <a:pt x="205" y="63"/>
                    <a:pt x="202" y="63"/>
                  </a:cubicBezTo>
                  <a:cubicBezTo>
                    <a:pt x="195" y="63"/>
                    <a:pt x="188" y="59"/>
                    <a:pt x="184" y="52"/>
                  </a:cubicBezTo>
                  <a:moveTo>
                    <a:pt x="370" y="42"/>
                  </a:moveTo>
                  <a:cubicBezTo>
                    <a:pt x="359" y="40"/>
                    <a:pt x="352" y="30"/>
                    <a:pt x="354" y="19"/>
                  </a:cubicBezTo>
                  <a:cubicBezTo>
                    <a:pt x="355" y="9"/>
                    <a:pt x="366" y="2"/>
                    <a:pt x="376" y="3"/>
                  </a:cubicBezTo>
                  <a:cubicBezTo>
                    <a:pt x="387" y="5"/>
                    <a:pt x="394" y="15"/>
                    <a:pt x="392" y="26"/>
                  </a:cubicBezTo>
                  <a:cubicBezTo>
                    <a:pt x="391" y="35"/>
                    <a:pt x="383" y="42"/>
                    <a:pt x="373" y="42"/>
                  </a:cubicBezTo>
                  <a:cubicBezTo>
                    <a:pt x="372" y="42"/>
                    <a:pt x="371" y="42"/>
                    <a:pt x="370" y="42"/>
                  </a:cubicBezTo>
                  <a:moveTo>
                    <a:pt x="267" y="23"/>
                  </a:moveTo>
                  <a:cubicBezTo>
                    <a:pt x="265" y="13"/>
                    <a:pt x="273" y="3"/>
                    <a:pt x="284" y="1"/>
                  </a:cubicBezTo>
                  <a:cubicBezTo>
                    <a:pt x="295" y="0"/>
                    <a:pt x="304" y="8"/>
                    <a:pt x="306" y="18"/>
                  </a:cubicBezTo>
                  <a:cubicBezTo>
                    <a:pt x="307" y="29"/>
                    <a:pt x="299" y="39"/>
                    <a:pt x="289" y="40"/>
                  </a:cubicBezTo>
                  <a:cubicBezTo>
                    <a:pt x="288" y="40"/>
                    <a:pt x="287" y="41"/>
                    <a:pt x="286" y="41"/>
                  </a:cubicBezTo>
                  <a:cubicBezTo>
                    <a:pt x="276" y="41"/>
                    <a:pt x="268" y="33"/>
                    <a:pt x="267" y="23"/>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72400" y="1189325"/>
            <a:ext cx="3975000" cy="110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872400" y="2315575"/>
            <a:ext cx="3975000" cy="179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50" name="Google Shape;50;p7"/>
          <p:cNvSpPr>
            <a:spLocks noGrp="1"/>
          </p:cNvSpPr>
          <p:nvPr>
            <p:ph type="pic" idx="2"/>
          </p:nvPr>
        </p:nvSpPr>
        <p:spPr>
          <a:xfrm>
            <a:off x="4907081" y="769300"/>
            <a:ext cx="4094400" cy="3694800"/>
          </a:xfrm>
          <a:prstGeom prst="rect">
            <a:avLst/>
          </a:prstGeom>
          <a:noFill/>
          <a:ln>
            <a:noFill/>
          </a:ln>
        </p:spPr>
      </p:sp>
      <p:grpSp>
        <p:nvGrpSpPr>
          <p:cNvPr id="51" name="Google Shape;51;p7"/>
          <p:cNvGrpSpPr/>
          <p:nvPr/>
        </p:nvGrpSpPr>
        <p:grpSpPr>
          <a:xfrm>
            <a:off x="-650150" y="-428675"/>
            <a:ext cx="10467274" cy="5895947"/>
            <a:chOff x="-650150" y="-428675"/>
            <a:chExt cx="10467274" cy="5895947"/>
          </a:xfrm>
        </p:grpSpPr>
        <p:sp>
          <p:nvSpPr>
            <p:cNvPr id="52" name="Google Shape;52;p7"/>
            <p:cNvSpPr/>
            <p:nvPr/>
          </p:nvSpPr>
          <p:spPr>
            <a:xfrm>
              <a:off x="8294575" y="4146475"/>
              <a:ext cx="1522549" cy="1320797"/>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7"/>
            <p:cNvSpPr/>
            <p:nvPr/>
          </p:nvSpPr>
          <p:spPr>
            <a:xfrm>
              <a:off x="-650150" y="-428675"/>
              <a:ext cx="1522549" cy="1320797"/>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56" name="Google Shape;56;p8"/>
          <p:cNvGrpSpPr/>
          <p:nvPr/>
        </p:nvGrpSpPr>
        <p:grpSpPr>
          <a:xfrm>
            <a:off x="0" y="0"/>
            <a:ext cx="9249575" cy="5651850"/>
            <a:chOff x="0" y="0"/>
            <a:chExt cx="9249575" cy="5651850"/>
          </a:xfrm>
        </p:grpSpPr>
        <p:sp>
          <p:nvSpPr>
            <p:cNvPr id="57" name="Google Shape;57;p8"/>
            <p:cNvSpPr/>
            <p:nvPr/>
          </p:nvSpPr>
          <p:spPr>
            <a:xfrm>
              <a:off x="0" y="0"/>
              <a:ext cx="1680023" cy="1281926"/>
            </a:xfrm>
            <a:custGeom>
              <a:avLst/>
              <a:gdLst/>
              <a:ahLst/>
              <a:cxnLst/>
              <a:rect l="l" t="t" r="r" b="b"/>
              <a:pathLst>
                <a:path w="1571" h="1214" extrusionOk="0">
                  <a:moveTo>
                    <a:pt x="0" y="0"/>
                  </a:moveTo>
                  <a:cubicBezTo>
                    <a:pt x="1571" y="0"/>
                    <a:pt x="1571" y="0"/>
                    <a:pt x="1571" y="0"/>
                  </a:cubicBezTo>
                  <a:cubicBezTo>
                    <a:pt x="1571" y="0"/>
                    <a:pt x="1570" y="836"/>
                    <a:pt x="992" y="612"/>
                  </a:cubicBezTo>
                  <a:cubicBezTo>
                    <a:pt x="622" y="467"/>
                    <a:pt x="846" y="831"/>
                    <a:pt x="451" y="831"/>
                  </a:cubicBezTo>
                  <a:cubicBezTo>
                    <a:pt x="127" y="831"/>
                    <a:pt x="419" y="1214"/>
                    <a:pt x="0" y="1214"/>
                  </a:cubicBezTo>
                  <a:lnTo>
                    <a:pt x="0" y="0"/>
                  </a:ln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8"/>
            <p:cNvSpPr/>
            <p:nvPr/>
          </p:nvSpPr>
          <p:spPr>
            <a:xfrm rot="10800000">
              <a:off x="6267177" y="3352475"/>
              <a:ext cx="2982398" cy="2299375"/>
            </a:xfrm>
            <a:custGeom>
              <a:avLst/>
              <a:gdLst/>
              <a:ahLst/>
              <a:cxnLst/>
              <a:rect l="l" t="t" r="r" b="b"/>
              <a:pathLst>
                <a:path w="1571" h="1213" extrusionOk="0">
                  <a:moveTo>
                    <a:pt x="0" y="0"/>
                  </a:moveTo>
                  <a:cubicBezTo>
                    <a:pt x="1571" y="0"/>
                    <a:pt x="1571" y="0"/>
                    <a:pt x="1571" y="0"/>
                  </a:cubicBezTo>
                  <a:cubicBezTo>
                    <a:pt x="1571" y="0"/>
                    <a:pt x="1570" y="836"/>
                    <a:pt x="992" y="611"/>
                  </a:cubicBezTo>
                  <a:cubicBezTo>
                    <a:pt x="622" y="467"/>
                    <a:pt x="846" y="830"/>
                    <a:pt x="451" y="830"/>
                  </a:cubicBezTo>
                  <a:cubicBezTo>
                    <a:pt x="127" y="830"/>
                    <a:pt x="419" y="1213"/>
                    <a:pt x="0" y="1213"/>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8"/>
            <p:cNvSpPr/>
            <p:nvPr/>
          </p:nvSpPr>
          <p:spPr>
            <a:xfrm>
              <a:off x="6040900" y="4740225"/>
              <a:ext cx="590700" cy="59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 name="Google Shape;63;p9"/>
          <p:cNvGrpSpPr/>
          <p:nvPr/>
        </p:nvGrpSpPr>
        <p:grpSpPr>
          <a:xfrm flipH="1">
            <a:off x="0" y="0"/>
            <a:ext cx="9249575" cy="5651850"/>
            <a:chOff x="0" y="0"/>
            <a:chExt cx="9249575" cy="5651850"/>
          </a:xfrm>
        </p:grpSpPr>
        <p:sp>
          <p:nvSpPr>
            <p:cNvPr id="64" name="Google Shape;64;p9"/>
            <p:cNvSpPr/>
            <p:nvPr/>
          </p:nvSpPr>
          <p:spPr>
            <a:xfrm>
              <a:off x="0" y="0"/>
              <a:ext cx="1680023" cy="1281926"/>
            </a:xfrm>
            <a:custGeom>
              <a:avLst/>
              <a:gdLst/>
              <a:ahLst/>
              <a:cxnLst/>
              <a:rect l="l" t="t" r="r" b="b"/>
              <a:pathLst>
                <a:path w="1571" h="1214" extrusionOk="0">
                  <a:moveTo>
                    <a:pt x="0" y="0"/>
                  </a:moveTo>
                  <a:cubicBezTo>
                    <a:pt x="1571" y="0"/>
                    <a:pt x="1571" y="0"/>
                    <a:pt x="1571" y="0"/>
                  </a:cubicBezTo>
                  <a:cubicBezTo>
                    <a:pt x="1571" y="0"/>
                    <a:pt x="1570" y="836"/>
                    <a:pt x="992" y="612"/>
                  </a:cubicBezTo>
                  <a:cubicBezTo>
                    <a:pt x="622" y="467"/>
                    <a:pt x="846" y="831"/>
                    <a:pt x="451" y="831"/>
                  </a:cubicBezTo>
                  <a:cubicBezTo>
                    <a:pt x="127" y="831"/>
                    <a:pt x="419" y="1214"/>
                    <a:pt x="0" y="1214"/>
                  </a:cubicBezTo>
                  <a:lnTo>
                    <a:pt x="0" y="0"/>
                  </a:ln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9"/>
            <p:cNvSpPr/>
            <p:nvPr/>
          </p:nvSpPr>
          <p:spPr>
            <a:xfrm rot="10800000">
              <a:off x="6267177" y="3352475"/>
              <a:ext cx="2982398" cy="2299375"/>
            </a:xfrm>
            <a:custGeom>
              <a:avLst/>
              <a:gdLst/>
              <a:ahLst/>
              <a:cxnLst/>
              <a:rect l="l" t="t" r="r" b="b"/>
              <a:pathLst>
                <a:path w="1571" h="1213" extrusionOk="0">
                  <a:moveTo>
                    <a:pt x="0" y="0"/>
                  </a:moveTo>
                  <a:cubicBezTo>
                    <a:pt x="1571" y="0"/>
                    <a:pt x="1571" y="0"/>
                    <a:pt x="1571" y="0"/>
                  </a:cubicBezTo>
                  <a:cubicBezTo>
                    <a:pt x="1571" y="0"/>
                    <a:pt x="1570" y="836"/>
                    <a:pt x="992" y="611"/>
                  </a:cubicBezTo>
                  <a:cubicBezTo>
                    <a:pt x="622" y="467"/>
                    <a:pt x="846" y="830"/>
                    <a:pt x="451" y="830"/>
                  </a:cubicBezTo>
                  <a:cubicBezTo>
                    <a:pt x="127" y="830"/>
                    <a:pt x="419" y="1213"/>
                    <a:pt x="0" y="1213"/>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9"/>
            <p:cNvSpPr/>
            <p:nvPr/>
          </p:nvSpPr>
          <p:spPr>
            <a:xfrm>
              <a:off x="6040900" y="4740225"/>
              <a:ext cx="590700" cy="59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1525500" y="1308475"/>
            <a:ext cx="6093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 name="Google Shape;72;p11"/>
          <p:cNvSpPr txBox="1">
            <a:spLocks noGrp="1"/>
          </p:cNvSpPr>
          <p:nvPr>
            <p:ph type="subTitle" idx="1"/>
          </p:nvPr>
        </p:nvSpPr>
        <p:spPr>
          <a:xfrm>
            <a:off x="1525525" y="2589625"/>
            <a:ext cx="6093000" cy="11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3" name="Google Shape;73;p11"/>
          <p:cNvGrpSpPr/>
          <p:nvPr/>
        </p:nvGrpSpPr>
        <p:grpSpPr>
          <a:xfrm>
            <a:off x="-827428" y="-285498"/>
            <a:ext cx="9911628" cy="5682973"/>
            <a:chOff x="-827428" y="-285498"/>
            <a:chExt cx="9911628" cy="5682973"/>
          </a:xfrm>
        </p:grpSpPr>
        <p:sp>
          <p:nvSpPr>
            <p:cNvPr id="74" name="Google Shape;74;p11"/>
            <p:cNvSpPr/>
            <p:nvPr/>
          </p:nvSpPr>
          <p:spPr>
            <a:xfrm>
              <a:off x="-827428" y="485694"/>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75;p11"/>
            <p:cNvSpPr/>
            <p:nvPr/>
          </p:nvSpPr>
          <p:spPr>
            <a:xfrm>
              <a:off x="-309314" y="-285498"/>
              <a:ext cx="2048835" cy="1563356"/>
            </a:xfrm>
            <a:custGeom>
              <a:avLst/>
              <a:gdLst/>
              <a:ahLst/>
              <a:cxnLst/>
              <a:rect l="l" t="t" r="r" b="b"/>
              <a:pathLst>
                <a:path w="1571" h="1214" extrusionOk="0">
                  <a:moveTo>
                    <a:pt x="0" y="0"/>
                  </a:moveTo>
                  <a:cubicBezTo>
                    <a:pt x="1571" y="0"/>
                    <a:pt x="1571" y="0"/>
                    <a:pt x="1571" y="0"/>
                  </a:cubicBezTo>
                  <a:cubicBezTo>
                    <a:pt x="1571" y="0"/>
                    <a:pt x="1570" y="836"/>
                    <a:pt x="992" y="612"/>
                  </a:cubicBezTo>
                  <a:cubicBezTo>
                    <a:pt x="622" y="467"/>
                    <a:pt x="846" y="831"/>
                    <a:pt x="451" y="831"/>
                  </a:cubicBezTo>
                  <a:cubicBezTo>
                    <a:pt x="127" y="831"/>
                    <a:pt x="419" y="1214"/>
                    <a:pt x="0" y="1214"/>
                  </a:cubicBezTo>
                  <a:lnTo>
                    <a:pt x="0" y="0"/>
                  </a:ln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1"/>
            <p:cNvSpPr/>
            <p:nvPr/>
          </p:nvSpPr>
          <p:spPr>
            <a:xfrm>
              <a:off x="8493500" y="4806775"/>
              <a:ext cx="590700" cy="59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a:endParaRPr>
            </a:p>
          </p:txBody>
        </p:sp>
      </p:grpSp>
      <p:grpSp>
        <p:nvGrpSpPr>
          <p:cNvPr id="77" name="Google Shape;77;p11"/>
          <p:cNvGrpSpPr/>
          <p:nvPr/>
        </p:nvGrpSpPr>
        <p:grpSpPr>
          <a:xfrm rot="10800000">
            <a:off x="8084995" y="-64126"/>
            <a:ext cx="999205" cy="997104"/>
            <a:chOff x="422026" y="3262937"/>
            <a:chExt cx="1391650" cy="1388725"/>
          </a:xfrm>
        </p:grpSpPr>
        <p:sp>
          <p:nvSpPr>
            <p:cNvPr id="78" name="Google Shape;78;p11"/>
            <p:cNvSpPr/>
            <p:nvPr/>
          </p:nvSpPr>
          <p:spPr>
            <a:xfrm>
              <a:off x="422026" y="3262937"/>
              <a:ext cx="1391650" cy="1388725"/>
            </a:xfrm>
            <a:custGeom>
              <a:avLst/>
              <a:gdLst/>
              <a:ahLst/>
              <a:cxnLst/>
              <a:rect l="l" t="t" r="r" b="b"/>
              <a:pathLst>
                <a:path w="1001" h="1001" extrusionOk="0">
                  <a:moveTo>
                    <a:pt x="500" y="1001"/>
                  </a:moveTo>
                  <a:cubicBezTo>
                    <a:pt x="225" y="1001"/>
                    <a:pt x="0" y="777"/>
                    <a:pt x="0" y="501"/>
                  </a:cubicBezTo>
                  <a:cubicBezTo>
                    <a:pt x="0" y="225"/>
                    <a:pt x="225" y="0"/>
                    <a:pt x="500" y="0"/>
                  </a:cubicBezTo>
                  <a:cubicBezTo>
                    <a:pt x="776" y="0"/>
                    <a:pt x="1001" y="225"/>
                    <a:pt x="1001" y="501"/>
                  </a:cubicBezTo>
                  <a:cubicBezTo>
                    <a:pt x="1001" y="777"/>
                    <a:pt x="776" y="1001"/>
                    <a:pt x="500" y="1001"/>
                  </a:cubicBezTo>
                  <a:moveTo>
                    <a:pt x="500" y="27"/>
                  </a:moveTo>
                  <a:cubicBezTo>
                    <a:pt x="239" y="27"/>
                    <a:pt x="26" y="239"/>
                    <a:pt x="26" y="501"/>
                  </a:cubicBezTo>
                  <a:cubicBezTo>
                    <a:pt x="26" y="762"/>
                    <a:pt x="239" y="975"/>
                    <a:pt x="500" y="975"/>
                  </a:cubicBezTo>
                  <a:cubicBezTo>
                    <a:pt x="762" y="975"/>
                    <a:pt x="975" y="762"/>
                    <a:pt x="975" y="501"/>
                  </a:cubicBezTo>
                  <a:cubicBezTo>
                    <a:pt x="975" y="239"/>
                    <a:pt x="762" y="27"/>
                    <a:pt x="500" y="2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1"/>
            <p:cNvSpPr/>
            <p:nvPr/>
          </p:nvSpPr>
          <p:spPr>
            <a:xfrm>
              <a:off x="668083" y="3509724"/>
              <a:ext cx="899534" cy="893690"/>
            </a:xfrm>
            <a:custGeom>
              <a:avLst/>
              <a:gdLst/>
              <a:ahLst/>
              <a:cxnLst/>
              <a:rect l="l" t="t" r="r" b="b"/>
              <a:pathLst>
                <a:path w="647" h="644" extrusionOk="0">
                  <a:moveTo>
                    <a:pt x="345" y="627"/>
                  </a:moveTo>
                  <a:cubicBezTo>
                    <a:pt x="344" y="616"/>
                    <a:pt x="352" y="606"/>
                    <a:pt x="362" y="605"/>
                  </a:cubicBezTo>
                  <a:cubicBezTo>
                    <a:pt x="362" y="605"/>
                    <a:pt x="362" y="605"/>
                    <a:pt x="362" y="605"/>
                  </a:cubicBezTo>
                  <a:cubicBezTo>
                    <a:pt x="373" y="603"/>
                    <a:pt x="383" y="611"/>
                    <a:pt x="384" y="621"/>
                  </a:cubicBezTo>
                  <a:cubicBezTo>
                    <a:pt x="386" y="632"/>
                    <a:pt x="378" y="642"/>
                    <a:pt x="368" y="643"/>
                  </a:cubicBezTo>
                  <a:cubicBezTo>
                    <a:pt x="367" y="644"/>
                    <a:pt x="366" y="644"/>
                    <a:pt x="365" y="644"/>
                  </a:cubicBezTo>
                  <a:cubicBezTo>
                    <a:pt x="355" y="644"/>
                    <a:pt x="347" y="636"/>
                    <a:pt x="345" y="627"/>
                  </a:cubicBezTo>
                  <a:moveTo>
                    <a:pt x="275" y="643"/>
                  </a:moveTo>
                  <a:cubicBezTo>
                    <a:pt x="275" y="643"/>
                    <a:pt x="275" y="643"/>
                    <a:pt x="275" y="643"/>
                  </a:cubicBezTo>
                  <a:cubicBezTo>
                    <a:pt x="264" y="641"/>
                    <a:pt x="257" y="631"/>
                    <a:pt x="259" y="620"/>
                  </a:cubicBezTo>
                  <a:cubicBezTo>
                    <a:pt x="260" y="610"/>
                    <a:pt x="270" y="602"/>
                    <a:pt x="281" y="604"/>
                  </a:cubicBezTo>
                  <a:cubicBezTo>
                    <a:pt x="292" y="606"/>
                    <a:pt x="299" y="616"/>
                    <a:pt x="297" y="626"/>
                  </a:cubicBezTo>
                  <a:cubicBezTo>
                    <a:pt x="296" y="636"/>
                    <a:pt x="288" y="643"/>
                    <a:pt x="278" y="643"/>
                  </a:cubicBezTo>
                  <a:cubicBezTo>
                    <a:pt x="277" y="643"/>
                    <a:pt x="276" y="643"/>
                    <a:pt x="275" y="643"/>
                  </a:cubicBezTo>
                  <a:moveTo>
                    <a:pt x="431" y="608"/>
                  </a:moveTo>
                  <a:cubicBezTo>
                    <a:pt x="426" y="598"/>
                    <a:pt x="430" y="587"/>
                    <a:pt x="440" y="582"/>
                  </a:cubicBezTo>
                  <a:cubicBezTo>
                    <a:pt x="450" y="578"/>
                    <a:pt x="462" y="582"/>
                    <a:pt x="466" y="592"/>
                  </a:cubicBezTo>
                  <a:cubicBezTo>
                    <a:pt x="471" y="602"/>
                    <a:pt x="466" y="613"/>
                    <a:pt x="457" y="618"/>
                  </a:cubicBezTo>
                  <a:cubicBezTo>
                    <a:pt x="454" y="619"/>
                    <a:pt x="451" y="620"/>
                    <a:pt x="448" y="620"/>
                  </a:cubicBezTo>
                  <a:cubicBezTo>
                    <a:pt x="441" y="620"/>
                    <a:pt x="434" y="615"/>
                    <a:pt x="431" y="608"/>
                  </a:cubicBezTo>
                  <a:moveTo>
                    <a:pt x="186" y="616"/>
                  </a:moveTo>
                  <a:cubicBezTo>
                    <a:pt x="177" y="611"/>
                    <a:pt x="172" y="600"/>
                    <a:pt x="177" y="590"/>
                  </a:cubicBezTo>
                  <a:cubicBezTo>
                    <a:pt x="182" y="580"/>
                    <a:pt x="193" y="576"/>
                    <a:pt x="203" y="580"/>
                  </a:cubicBezTo>
                  <a:cubicBezTo>
                    <a:pt x="213" y="585"/>
                    <a:pt x="217" y="597"/>
                    <a:pt x="213" y="607"/>
                  </a:cubicBezTo>
                  <a:cubicBezTo>
                    <a:pt x="209" y="614"/>
                    <a:pt x="202" y="618"/>
                    <a:pt x="195" y="618"/>
                  </a:cubicBezTo>
                  <a:cubicBezTo>
                    <a:pt x="192" y="618"/>
                    <a:pt x="189" y="617"/>
                    <a:pt x="186" y="616"/>
                  </a:cubicBezTo>
                  <a:moveTo>
                    <a:pt x="507" y="566"/>
                  </a:moveTo>
                  <a:cubicBezTo>
                    <a:pt x="500" y="558"/>
                    <a:pt x="501" y="545"/>
                    <a:pt x="509" y="538"/>
                  </a:cubicBezTo>
                  <a:cubicBezTo>
                    <a:pt x="517" y="531"/>
                    <a:pt x="530" y="532"/>
                    <a:pt x="537" y="540"/>
                  </a:cubicBezTo>
                  <a:cubicBezTo>
                    <a:pt x="544" y="549"/>
                    <a:pt x="543" y="561"/>
                    <a:pt x="535" y="568"/>
                  </a:cubicBezTo>
                  <a:cubicBezTo>
                    <a:pt x="531" y="571"/>
                    <a:pt x="526" y="573"/>
                    <a:pt x="522" y="573"/>
                  </a:cubicBezTo>
                  <a:cubicBezTo>
                    <a:pt x="516" y="573"/>
                    <a:pt x="511" y="571"/>
                    <a:pt x="507" y="566"/>
                  </a:cubicBezTo>
                  <a:moveTo>
                    <a:pt x="109" y="565"/>
                  </a:moveTo>
                  <a:cubicBezTo>
                    <a:pt x="109" y="565"/>
                    <a:pt x="109" y="565"/>
                    <a:pt x="109" y="565"/>
                  </a:cubicBezTo>
                  <a:cubicBezTo>
                    <a:pt x="101" y="558"/>
                    <a:pt x="100" y="546"/>
                    <a:pt x="107" y="538"/>
                  </a:cubicBezTo>
                  <a:cubicBezTo>
                    <a:pt x="115" y="529"/>
                    <a:pt x="127" y="529"/>
                    <a:pt x="135" y="536"/>
                  </a:cubicBezTo>
                  <a:cubicBezTo>
                    <a:pt x="143" y="543"/>
                    <a:pt x="144" y="555"/>
                    <a:pt x="137" y="564"/>
                  </a:cubicBezTo>
                  <a:cubicBezTo>
                    <a:pt x="133" y="568"/>
                    <a:pt x="128" y="570"/>
                    <a:pt x="122" y="570"/>
                  </a:cubicBezTo>
                  <a:cubicBezTo>
                    <a:pt x="117" y="570"/>
                    <a:pt x="113" y="569"/>
                    <a:pt x="109" y="565"/>
                  </a:cubicBezTo>
                  <a:moveTo>
                    <a:pt x="568" y="504"/>
                  </a:moveTo>
                  <a:cubicBezTo>
                    <a:pt x="559" y="498"/>
                    <a:pt x="557" y="486"/>
                    <a:pt x="562" y="477"/>
                  </a:cubicBezTo>
                  <a:cubicBezTo>
                    <a:pt x="568" y="468"/>
                    <a:pt x="580" y="465"/>
                    <a:pt x="590" y="471"/>
                  </a:cubicBezTo>
                  <a:cubicBezTo>
                    <a:pt x="599" y="477"/>
                    <a:pt x="601" y="489"/>
                    <a:pt x="595" y="498"/>
                  </a:cubicBezTo>
                  <a:cubicBezTo>
                    <a:pt x="592" y="504"/>
                    <a:pt x="585" y="507"/>
                    <a:pt x="579" y="507"/>
                  </a:cubicBezTo>
                  <a:cubicBezTo>
                    <a:pt x="575" y="507"/>
                    <a:pt x="572" y="506"/>
                    <a:pt x="568" y="504"/>
                  </a:cubicBezTo>
                  <a:moveTo>
                    <a:pt x="49" y="495"/>
                  </a:moveTo>
                  <a:cubicBezTo>
                    <a:pt x="49" y="495"/>
                    <a:pt x="49" y="495"/>
                    <a:pt x="49" y="495"/>
                  </a:cubicBezTo>
                  <a:cubicBezTo>
                    <a:pt x="43" y="485"/>
                    <a:pt x="46" y="473"/>
                    <a:pt x="55" y="468"/>
                  </a:cubicBezTo>
                  <a:cubicBezTo>
                    <a:pt x="65" y="462"/>
                    <a:pt x="77" y="465"/>
                    <a:pt x="82" y="474"/>
                  </a:cubicBezTo>
                  <a:cubicBezTo>
                    <a:pt x="88" y="483"/>
                    <a:pt x="85" y="495"/>
                    <a:pt x="76" y="501"/>
                  </a:cubicBezTo>
                  <a:cubicBezTo>
                    <a:pt x="73" y="503"/>
                    <a:pt x="69" y="504"/>
                    <a:pt x="66" y="504"/>
                  </a:cubicBezTo>
                  <a:cubicBezTo>
                    <a:pt x="59" y="504"/>
                    <a:pt x="53" y="501"/>
                    <a:pt x="49" y="495"/>
                  </a:cubicBezTo>
                  <a:moveTo>
                    <a:pt x="610" y="428"/>
                  </a:moveTo>
                  <a:cubicBezTo>
                    <a:pt x="599" y="425"/>
                    <a:pt x="593" y="414"/>
                    <a:pt x="596" y="403"/>
                  </a:cubicBezTo>
                  <a:cubicBezTo>
                    <a:pt x="599" y="393"/>
                    <a:pt x="610" y="387"/>
                    <a:pt x="621" y="390"/>
                  </a:cubicBezTo>
                  <a:cubicBezTo>
                    <a:pt x="631" y="393"/>
                    <a:pt x="637" y="404"/>
                    <a:pt x="634" y="414"/>
                  </a:cubicBezTo>
                  <a:cubicBezTo>
                    <a:pt x="632" y="423"/>
                    <a:pt x="624" y="428"/>
                    <a:pt x="615" y="428"/>
                  </a:cubicBezTo>
                  <a:cubicBezTo>
                    <a:pt x="613" y="428"/>
                    <a:pt x="612" y="428"/>
                    <a:pt x="610" y="428"/>
                  </a:cubicBezTo>
                  <a:moveTo>
                    <a:pt x="12" y="410"/>
                  </a:moveTo>
                  <a:cubicBezTo>
                    <a:pt x="9" y="400"/>
                    <a:pt x="15" y="389"/>
                    <a:pt x="25" y="386"/>
                  </a:cubicBezTo>
                  <a:cubicBezTo>
                    <a:pt x="36" y="383"/>
                    <a:pt x="47" y="389"/>
                    <a:pt x="50" y="399"/>
                  </a:cubicBezTo>
                  <a:cubicBezTo>
                    <a:pt x="52" y="410"/>
                    <a:pt x="46" y="421"/>
                    <a:pt x="36" y="424"/>
                  </a:cubicBezTo>
                  <a:cubicBezTo>
                    <a:pt x="34" y="424"/>
                    <a:pt x="32" y="424"/>
                    <a:pt x="31" y="424"/>
                  </a:cubicBezTo>
                  <a:cubicBezTo>
                    <a:pt x="22" y="424"/>
                    <a:pt x="14" y="419"/>
                    <a:pt x="12" y="410"/>
                  </a:cubicBezTo>
                  <a:moveTo>
                    <a:pt x="608" y="323"/>
                  </a:moveTo>
                  <a:cubicBezTo>
                    <a:pt x="608" y="312"/>
                    <a:pt x="617" y="303"/>
                    <a:pt x="628" y="303"/>
                  </a:cubicBezTo>
                  <a:cubicBezTo>
                    <a:pt x="638" y="303"/>
                    <a:pt x="647" y="312"/>
                    <a:pt x="647" y="323"/>
                  </a:cubicBezTo>
                  <a:cubicBezTo>
                    <a:pt x="647" y="334"/>
                    <a:pt x="638" y="342"/>
                    <a:pt x="628" y="342"/>
                  </a:cubicBezTo>
                  <a:cubicBezTo>
                    <a:pt x="617" y="342"/>
                    <a:pt x="608" y="334"/>
                    <a:pt x="608" y="323"/>
                  </a:cubicBezTo>
                  <a:moveTo>
                    <a:pt x="19" y="338"/>
                  </a:moveTo>
                  <a:cubicBezTo>
                    <a:pt x="8" y="338"/>
                    <a:pt x="0" y="329"/>
                    <a:pt x="0" y="318"/>
                  </a:cubicBezTo>
                  <a:cubicBezTo>
                    <a:pt x="0" y="307"/>
                    <a:pt x="9" y="299"/>
                    <a:pt x="20" y="299"/>
                  </a:cubicBezTo>
                  <a:cubicBezTo>
                    <a:pt x="31" y="299"/>
                    <a:pt x="39" y="308"/>
                    <a:pt x="39" y="319"/>
                  </a:cubicBezTo>
                  <a:cubicBezTo>
                    <a:pt x="39" y="330"/>
                    <a:pt x="30" y="338"/>
                    <a:pt x="19" y="338"/>
                  </a:cubicBezTo>
                  <a:close/>
                  <a:moveTo>
                    <a:pt x="598" y="250"/>
                  </a:moveTo>
                  <a:cubicBezTo>
                    <a:pt x="596" y="239"/>
                    <a:pt x="602" y="228"/>
                    <a:pt x="612" y="226"/>
                  </a:cubicBezTo>
                  <a:cubicBezTo>
                    <a:pt x="623" y="223"/>
                    <a:pt x="634" y="229"/>
                    <a:pt x="636" y="240"/>
                  </a:cubicBezTo>
                  <a:cubicBezTo>
                    <a:pt x="639" y="250"/>
                    <a:pt x="633" y="261"/>
                    <a:pt x="622" y="264"/>
                  </a:cubicBezTo>
                  <a:cubicBezTo>
                    <a:pt x="621" y="264"/>
                    <a:pt x="619" y="264"/>
                    <a:pt x="617" y="264"/>
                  </a:cubicBezTo>
                  <a:cubicBezTo>
                    <a:pt x="609" y="264"/>
                    <a:pt x="601" y="258"/>
                    <a:pt x="598" y="250"/>
                  </a:cubicBezTo>
                  <a:moveTo>
                    <a:pt x="27" y="251"/>
                  </a:moveTo>
                  <a:cubicBezTo>
                    <a:pt x="17" y="248"/>
                    <a:pt x="11" y="237"/>
                    <a:pt x="14" y="227"/>
                  </a:cubicBezTo>
                  <a:cubicBezTo>
                    <a:pt x="17" y="217"/>
                    <a:pt x="28" y="211"/>
                    <a:pt x="39" y="214"/>
                  </a:cubicBezTo>
                  <a:cubicBezTo>
                    <a:pt x="49" y="217"/>
                    <a:pt x="55" y="228"/>
                    <a:pt x="52" y="239"/>
                  </a:cubicBezTo>
                  <a:cubicBezTo>
                    <a:pt x="49" y="247"/>
                    <a:pt x="41" y="252"/>
                    <a:pt x="33" y="252"/>
                  </a:cubicBezTo>
                  <a:cubicBezTo>
                    <a:pt x="31" y="252"/>
                    <a:pt x="29" y="252"/>
                    <a:pt x="27" y="251"/>
                  </a:cubicBezTo>
                  <a:moveTo>
                    <a:pt x="567" y="175"/>
                  </a:moveTo>
                  <a:cubicBezTo>
                    <a:pt x="561" y="166"/>
                    <a:pt x="564" y="154"/>
                    <a:pt x="573" y="148"/>
                  </a:cubicBezTo>
                  <a:cubicBezTo>
                    <a:pt x="582" y="142"/>
                    <a:pt x="594" y="145"/>
                    <a:pt x="600" y="154"/>
                  </a:cubicBezTo>
                  <a:cubicBezTo>
                    <a:pt x="606" y="164"/>
                    <a:pt x="603" y="176"/>
                    <a:pt x="594" y="181"/>
                  </a:cubicBezTo>
                  <a:cubicBezTo>
                    <a:pt x="590" y="183"/>
                    <a:pt x="587" y="184"/>
                    <a:pt x="583" y="184"/>
                  </a:cubicBezTo>
                  <a:cubicBezTo>
                    <a:pt x="577" y="184"/>
                    <a:pt x="570" y="181"/>
                    <a:pt x="567" y="175"/>
                  </a:cubicBezTo>
                  <a:moveTo>
                    <a:pt x="59" y="171"/>
                  </a:moveTo>
                  <a:cubicBezTo>
                    <a:pt x="50" y="165"/>
                    <a:pt x="48" y="152"/>
                    <a:pt x="54" y="143"/>
                  </a:cubicBezTo>
                  <a:cubicBezTo>
                    <a:pt x="60" y="134"/>
                    <a:pt x="72" y="132"/>
                    <a:pt x="81" y="138"/>
                  </a:cubicBezTo>
                  <a:cubicBezTo>
                    <a:pt x="90" y="144"/>
                    <a:pt x="93" y="156"/>
                    <a:pt x="87" y="165"/>
                  </a:cubicBezTo>
                  <a:cubicBezTo>
                    <a:pt x="83" y="171"/>
                    <a:pt x="77" y="174"/>
                    <a:pt x="70" y="174"/>
                  </a:cubicBezTo>
                  <a:cubicBezTo>
                    <a:pt x="67" y="174"/>
                    <a:pt x="63" y="173"/>
                    <a:pt x="59" y="171"/>
                  </a:cubicBezTo>
                  <a:moveTo>
                    <a:pt x="515" y="112"/>
                  </a:moveTo>
                  <a:cubicBezTo>
                    <a:pt x="507" y="105"/>
                    <a:pt x="506" y="92"/>
                    <a:pt x="513" y="84"/>
                  </a:cubicBezTo>
                  <a:cubicBezTo>
                    <a:pt x="521" y="76"/>
                    <a:pt x="533" y="76"/>
                    <a:pt x="541" y="83"/>
                  </a:cubicBezTo>
                  <a:cubicBezTo>
                    <a:pt x="549" y="90"/>
                    <a:pt x="550" y="103"/>
                    <a:pt x="542" y="111"/>
                  </a:cubicBezTo>
                  <a:cubicBezTo>
                    <a:pt x="539" y="115"/>
                    <a:pt x="533" y="117"/>
                    <a:pt x="528" y="117"/>
                  </a:cubicBezTo>
                  <a:cubicBezTo>
                    <a:pt x="523" y="117"/>
                    <a:pt x="518" y="116"/>
                    <a:pt x="515" y="112"/>
                  </a:cubicBezTo>
                  <a:moveTo>
                    <a:pt x="113" y="102"/>
                  </a:moveTo>
                  <a:cubicBezTo>
                    <a:pt x="106" y="94"/>
                    <a:pt x="107" y="81"/>
                    <a:pt x="116" y="74"/>
                  </a:cubicBezTo>
                  <a:cubicBezTo>
                    <a:pt x="124" y="67"/>
                    <a:pt x="136" y="69"/>
                    <a:pt x="143" y="77"/>
                  </a:cubicBezTo>
                  <a:cubicBezTo>
                    <a:pt x="150" y="85"/>
                    <a:pt x="149" y="98"/>
                    <a:pt x="141" y="105"/>
                  </a:cubicBezTo>
                  <a:cubicBezTo>
                    <a:pt x="137" y="108"/>
                    <a:pt x="133" y="109"/>
                    <a:pt x="128" y="109"/>
                  </a:cubicBezTo>
                  <a:cubicBezTo>
                    <a:pt x="123" y="109"/>
                    <a:pt x="117" y="107"/>
                    <a:pt x="113" y="102"/>
                  </a:cubicBezTo>
                  <a:moveTo>
                    <a:pt x="447" y="67"/>
                  </a:moveTo>
                  <a:cubicBezTo>
                    <a:pt x="447" y="67"/>
                    <a:pt x="447" y="67"/>
                    <a:pt x="447" y="67"/>
                  </a:cubicBezTo>
                  <a:cubicBezTo>
                    <a:pt x="438" y="62"/>
                    <a:pt x="434" y="50"/>
                    <a:pt x="438" y="40"/>
                  </a:cubicBezTo>
                  <a:cubicBezTo>
                    <a:pt x="443" y="31"/>
                    <a:pt x="455" y="27"/>
                    <a:pt x="465" y="31"/>
                  </a:cubicBezTo>
                  <a:cubicBezTo>
                    <a:pt x="474" y="36"/>
                    <a:pt x="478" y="48"/>
                    <a:pt x="474" y="57"/>
                  </a:cubicBezTo>
                  <a:cubicBezTo>
                    <a:pt x="470" y="64"/>
                    <a:pt x="463" y="69"/>
                    <a:pt x="456" y="69"/>
                  </a:cubicBezTo>
                  <a:cubicBezTo>
                    <a:pt x="453" y="69"/>
                    <a:pt x="450" y="68"/>
                    <a:pt x="447" y="67"/>
                  </a:cubicBezTo>
                  <a:moveTo>
                    <a:pt x="184" y="52"/>
                  </a:moveTo>
                  <a:cubicBezTo>
                    <a:pt x="180" y="42"/>
                    <a:pt x="184" y="30"/>
                    <a:pt x="194" y="26"/>
                  </a:cubicBezTo>
                  <a:cubicBezTo>
                    <a:pt x="204" y="21"/>
                    <a:pt x="216" y="26"/>
                    <a:pt x="220" y="36"/>
                  </a:cubicBezTo>
                  <a:cubicBezTo>
                    <a:pt x="225" y="46"/>
                    <a:pt x="220" y="57"/>
                    <a:pt x="210" y="62"/>
                  </a:cubicBezTo>
                  <a:cubicBezTo>
                    <a:pt x="208" y="63"/>
                    <a:pt x="205" y="63"/>
                    <a:pt x="202" y="63"/>
                  </a:cubicBezTo>
                  <a:cubicBezTo>
                    <a:pt x="195" y="63"/>
                    <a:pt x="188" y="59"/>
                    <a:pt x="184" y="52"/>
                  </a:cubicBezTo>
                  <a:moveTo>
                    <a:pt x="370" y="42"/>
                  </a:moveTo>
                  <a:cubicBezTo>
                    <a:pt x="359" y="40"/>
                    <a:pt x="352" y="30"/>
                    <a:pt x="354" y="19"/>
                  </a:cubicBezTo>
                  <a:cubicBezTo>
                    <a:pt x="355" y="9"/>
                    <a:pt x="366" y="2"/>
                    <a:pt x="376" y="3"/>
                  </a:cubicBezTo>
                  <a:cubicBezTo>
                    <a:pt x="387" y="5"/>
                    <a:pt x="394" y="15"/>
                    <a:pt x="392" y="26"/>
                  </a:cubicBezTo>
                  <a:cubicBezTo>
                    <a:pt x="391" y="35"/>
                    <a:pt x="383" y="42"/>
                    <a:pt x="373" y="42"/>
                  </a:cubicBezTo>
                  <a:cubicBezTo>
                    <a:pt x="372" y="42"/>
                    <a:pt x="371" y="42"/>
                    <a:pt x="370" y="42"/>
                  </a:cubicBezTo>
                  <a:moveTo>
                    <a:pt x="267" y="23"/>
                  </a:moveTo>
                  <a:cubicBezTo>
                    <a:pt x="265" y="13"/>
                    <a:pt x="273" y="3"/>
                    <a:pt x="284" y="1"/>
                  </a:cubicBezTo>
                  <a:cubicBezTo>
                    <a:pt x="295" y="0"/>
                    <a:pt x="304" y="8"/>
                    <a:pt x="306" y="18"/>
                  </a:cubicBezTo>
                  <a:cubicBezTo>
                    <a:pt x="307" y="29"/>
                    <a:pt x="299" y="39"/>
                    <a:pt x="289" y="40"/>
                  </a:cubicBezTo>
                  <a:cubicBezTo>
                    <a:pt x="288" y="40"/>
                    <a:pt x="287" y="41"/>
                    <a:pt x="286" y="41"/>
                  </a:cubicBezTo>
                  <a:cubicBezTo>
                    <a:pt x="276" y="41"/>
                    <a:pt x="268" y="33"/>
                    <a:pt x="267" y="23"/>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le only 1">
  <p:cSld name="CUSTOM_8">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5"/>
          <p:cNvSpPr/>
          <p:nvPr/>
        </p:nvSpPr>
        <p:spPr>
          <a:xfrm>
            <a:off x="8613100" y="214025"/>
            <a:ext cx="1034700" cy="1034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Light"/>
              <a:ea typeface="Open Sans Light"/>
              <a:cs typeface="Open Sans Light"/>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le only 2">
  <p:cSld name="CUSTOM_8_1">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16"/>
          <p:cNvSpPr/>
          <p:nvPr/>
        </p:nvSpPr>
        <p:spPr>
          <a:xfrm rot="10800000">
            <a:off x="7633049" y="3844950"/>
            <a:ext cx="1738476" cy="1326550"/>
          </a:xfrm>
          <a:custGeom>
            <a:avLst/>
            <a:gdLst/>
            <a:ahLst/>
            <a:cxnLst/>
            <a:rect l="l" t="t" r="r" b="b"/>
            <a:pathLst>
              <a:path w="1571" h="1214" extrusionOk="0">
                <a:moveTo>
                  <a:pt x="0" y="0"/>
                </a:moveTo>
                <a:cubicBezTo>
                  <a:pt x="1571" y="0"/>
                  <a:pt x="1571" y="0"/>
                  <a:pt x="1571" y="0"/>
                </a:cubicBezTo>
                <a:cubicBezTo>
                  <a:pt x="1571" y="0"/>
                  <a:pt x="1570" y="836"/>
                  <a:pt x="992" y="612"/>
                </a:cubicBezTo>
                <a:cubicBezTo>
                  <a:pt x="622" y="467"/>
                  <a:pt x="846" y="831"/>
                  <a:pt x="451" y="831"/>
                </a:cubicBezTo>
                <a:cubicBezTo>
                  <a:pt x="127" y="831"/>
                  <a:pt x="419" y="1214"/>
                  <a:pt x="0" y="1214"/>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spcBef>
                <a:spcPts val="0"/>
              </a:spcBef>
              <a:spcAft>
                <a:spcPts val="0"/>
              </a:spcAft>
              <a:buClr>
                <a:schemeClr val="accent1"/>
              </a:buClr>
              <a:buSzPts val="3500"/>
              <a:buFont typeface="Montserrat"/>
              <a:buNone/>
              <a:defRPr sz="3500">
                <a:solidFill>
                  <a:schemeClr val="accent1"/>
                </a:solidFill>
                <a:latin typeface="Montserrat"/>
                <a:ea typeface="Montserrat"/>
                <a:cs typeface="Montserrat"/>
                <a:sym typeface="Montserrat"/>
              </a:defRPr>
            </a:lvl2pPr>
            <a:lvl3pPr lvl="2" rtl="0">
              <a:spcBef>
                <a:spcPts val="0"/>
              </a:spcBef>
              <a:spcAft>
                <a:spcPts val="0"/>
              </a:spcAft>
              <a:buClr>
                <a:schemeClr val="accent1"/>
              </a:buClr>
              <a:buSzPts val="3500"/>
              <a:buFont typeface="Montserrat"/>
              <a:buNone/>
              <a:defRPr sz="3500">
                <a:solidFill>
                  <a:schemeClr val="accent1"/>
                </a:solidFill>
                <a:latin typeface="Montserrat"/>
                <a:ea typeface="Montserrat"/>
                <a:cs typeface="Montserrat"/>
                <a:sym typeface="Montserrat"/>
              </a:defRPr>
            </a:lvl3pPr>
            <a:lvl4pPr lvl="3" rtl="0">
              <a:spcBef>
                <a:spcPts val="0"/>
              </a:spcBef>
              <a:spcAft>
                <a:spcPts val="0"/>
              </a:spcAft>
              <a:buClr>
                <a:schemeClr val="accent1"/>
              </a:buClr>
              <a:buSzPts val="3500"/>
              <a:buFont typeface="Montserrat"/>
              <a:buNone/>
              <a:defRPr sz="3500">
                <a:solidFill>
                  <a:schemeClr val="accent1"/>
                </a:solidFill>
                <a:latin typeface="Montserrat"/>
                <a:ea typeface="Montserrat"/>
                <a:cs typeface="Montserrat"/>
                <a:sym typeface="Montserrat"/>
              </a:defRPr>
            </a:lvl4pPr>
            <a:lvl5pPr lvl="4" rtl="0">
              <a:spcBef>
                <a:spcPts val="0"/>
              </a:spcBef>
              <a:spcAft>
                <a:spcPts val="0"/>
              </a:spcAft>
              <a:buClr>
                <a:schemeClr val="accent1"/>
              </a:buClr>
              <a:buSzPts val="3500"/>
              <a:buFont typeface="Montserrat"/>
              <a:buNone/>
              <a:defRPr sz="3500">
                <a:solidFill>
                  <a:schemeClr val="accent1"/>
                </a:solidFill>
                <a:latin typeface="Montserrat"/>
                <a:ea typeface="Montserrat"/>
                <a:cs typeface="Montserrat"/>
                <a:sym typeface="Montserrat"/>
              </a:defRPr>
            </a:lvl5pPr>
            <a:lvl6pPr lvl="5" rtl="0">
              <a:spcBef>
                <a:spcPts val="0"/>
              </a:spcBef>
              <a:spcAft>
                <a:spcPts val="0"/>
              </a:spcAft>
              <a:buClr>
                <a:schemeClr val="accent1"/>
              </a:buClr>
              <a:buSzPts val="3500"/>
              <a:buFont typeface="Montserrat"/>
              <a:buNone/>
              <a:defRPr sz="3500">
                <a:solidFill>
                  <a:schemeClr val="accent1"/>
                </a:solidFill>
                <a:latin typeface="Montserrat"/>
                <a:ea typeface="Montserrat"/>
                <a:cs typeface="Montserrat"/>
                <a:sym typeface="Montserrat"/>
              </a:defRPr>
            </a:lvl6pPr>
            <a:lvl7pPr lvl="6" rtl="0">
              <a:spcBef>
                <a:spcPts val="0"/>
              </a:spcBef>
              <a:spcAft>
                <a:spcPts val="0"/>
              </a:spcAft>
              <a:buClr>
                <a:schemeClr val="accent1"/>
              </a:buClr>
              <a:buSzPts val="3500"/>
              <a:buFont typeface="Montserrat"/>
              <a:buNone/>
              <a:defRPr sz="3500">
                <a:solidFill>
                  <a:schemeClr val="accent1"/>
                </a:solidFill>
                <a:latin typeface="Montserrat"/>
                <a:ea typeface="Montserrat"/>
                <a:cs typeface="Montserrat"/>
                <a:sym typeface="Montserrat"/>
              </a:defRPr>
            </a:lvl7pPr>
            <a:lvl8pPr lvl="7" rtl="0">
              <a:spcBef>
                <a:spcPts val="0"/>
              </a:spcBef>
              <a:spcAft>
                <a:spcPts val="0"/>
              </a:spcAft>
              <a:buClr>
                <a:schemeClr val="accent1"/>
              </a:buClr>
              <a:buSzPts val="3500"/>
              <a:buFont typeface="Montserrat"/>
              <a:buNone/>
              <a:defRPr sz="3500">
                <a:solidFill>
                  <a:schemeClr val="accent1"/>
                </a:solidFill>
                <a:latin typeface="Montserrat"/>
                <a:ea typeface="Montserrat"/>
                <a:cs typeface="Montserrat"/>
                <a:sym typeface="Montserrat"/>
              </a:defRPr>
            </a:lvl8pPr>
            <a:lvl9pPr lvl="8" rtl="0">
              <a:spcBef>
                <a:spcPts val="0"/>
              </a:spcBef>
              <a:spcAft>
                <a:spcPts val="0"/>
              </a:spcAft>
              <a:buClr>
                <a:schemeClr val="accent1"/>
              </a:buClr>
              <a:buSzPts val="3500"/>
              <a:buFont typeface="Montserrat"/>
              <a:buNone/>
              <a:defRPr sz="3500">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Light"/>
                <a:ea typeface="Open Sans Light"/>
                <a:cs typeface="Open Sans Light"/>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Light"/>
                <a:ea typeface="Open Sans Light"/>
                <a:cs typeface="Open Sans Light"/>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Light"/>
                <a:ea typeface="Open Sans Light"/>
                <a:cs typeface="Open Sans Light"/>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Light"/>
                <a:ea typeface="Open Sans Light"/>
                <a:cs typeface="Open Sans Light"/>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Light"/>
                <a:ea typeface="Open Sans Light"/>
                <a:cs typeface="Open Sans Light"/>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Light"/>
                <a:ea typeface="Open Sans Light"/>
                <a:cs typeface="Open Sans Light"/>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Light"/>
                <a:ea typeface="Open Sans Light"/>
                <a:cs typeface="Open Sans Light"/>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Light"/>
                <a:ea typeface="Open Sans Light"/>
                <a:cs typeface="Open Sans Light"/>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Light"/>
                <a:ea typeface="Open Sans Light"/>
                <a:cs typeface="Open Sans Light"/>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7" r:id="rId7"/>
    <p:sldLayoutId id="2147483661" r:id="rId8"/>
    <p:sldLayoutId id="2147483662" r:id="rId9"/>
    <p:sldLayoutId id="2147483664" r:id="rId10"/>
    <p:sldLayoutId id="2147483667" r:id="rId11"/>
    <p:sldLayoutId id="2147483668" r:id="rId12"/>
    <p:sldLayoutId id="214748366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pn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ctrTitle"/>
          </p:nvPr>
        </p:nvSpPr>
        <p:spPr>
          <a:xfrm>
            <a:off x="342202" y="900440"/>
            <a:ext cx="8290604" cy="1491212"/>
          </a:xfrm>
          <a:prstGeom prst="rect">
            <a:avLst/>
          </a:prstGeom>
        </p:spPr>
        <p:txBody>
          <a:bodyPr spcFirstLastPara="1" wrap="square" lIns="91425" tIns="91425" rIns="91425" bIns="91425" anchor="b" anchorCtr="0">
            <a:noAutofit/>
          </a:bodyPr>
          <a:lstStyle/>
          <a:p>
            <a:pPr lvl="0"/>
            <a:r>
              <a:rPr lang="en-US" sz="2400" dirty="0"/>
              <a:t>A LSTM network-based model with attention techniques for predicting linear T-cell epitopes of the hepatitis C virus with word embedding techniques</a:t>
            </a:r>
            <a:endParaRPr lang="en-GB" sz="2400" dirty="0"/>
          </a:p>
        </p:txBody>
      </p:sp>
      <p:sp>
        <p:nvSpPr>
          <p:cNvPr id="200" name="Google Shape;200;p27"/>
          <p:cNvSpPr txBox="1">
            <a:spLocks noGrp="1"/>
          </p:cNvSpPr>
          <p:nvPr>
            <p:ph type="subTitle" idx="1"/>
          </p:nvPr>
        </p:nvSpPr>
        <p:spPr>
          <a:xfrm>
            <a:off x="2392500" y="2356323"/>
            <a:ext cx="4359000" cy="4308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tx1">
                    <a:lumMod val="95000"/>
                    <a:lumOff val="5000"/>
                  </a:schemeClr>
                </a:solidFill>
                <a:latin typeface="Open Sans Light" panose="020B0606030504020204" pitchFamily="34" charset="0"/>
                <a:ea typeface="Open Sans Light" panose="020B0606030504020204" pitchFamily="34" charset="0"/>
                <a:cs typeface="Open Sans Light" panose="020B0606030504020204" pitchFamily="34" charset="0"/>
              </a:rPr>
              <a:t>04 March 2025</a:t>
            </a:r>
          </a:p>
        </p:txBody>
      </p:sp>
      <p:sp>
        <p:nvSpPr>
          <p:cNvPr id="3" name="Rounded Rectangle 2">
            <a:extLst>
              <a:ext uri="{FF2B5EF4-FFF2-40B4-BE49-F238E27FC236}">
                <a16:creationId xmlns:a16="http://schemas.microsoft.com/office/drawing/2014/main" id="{3356B2BA-AFAB-4F20-6CF5-19BB897E10AE}"/>
              </a:ext>
            </a:extLst>
          </p:cNvPr>
          <p:cNvSpPr/>
          <p:nvPr/>
        </p:nvSpPr>
        <p:spPr>
          <a:xfrm>
            <a:off x="2514503" y="3106365"/>
            <a:ext cx="5301574" cy="1219201"/>
          </a:xfrm>
          <a:prstGeom prst="roundRect">
            <a:avLst>
              <a:gd name="adj" fmla="val 9752"/>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lgn="ctr">
              <a:lnSpc>
                <a:spcPct val="150000"/>
              </a:lnSpc>
            </a:pPr>
            <a:r>
              <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Department of Information and Communication Technology</a:t>
            </a:r>
          </a:p>
          <a:p>
            <a:pPr lvl="2" algn="ctr">
              <a:lnSpc>
                <a:spcPct val="150000"/>
              </a:lnSpc>
            </a:pPr>
            <a:r>
              <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Mawlana </a:t>
            </a:r>
            <a:r>
              <a:rPr lang="en-US" dirty="0" err="1">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Bhashani</a:t>
            </a:r>
            <a:r>
              <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 </a:t>
            </a:r>
            <a:r>
              <a:rPr lang="en-US" dirty="0" err="1">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Scince</a:t>
            </a:r>
            <a:r>
              <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 and Technology University</a:t>
            </a:r>
          </a:p>
          <a:p>
            <a:pPr lvl="2" algn="ctr">
              <a:lnSpc>
                <a:spcPct val="150000"/>
              </a:lnSpc>
            </a:pPr>
            <a:r>
              <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rPr>
              <a:t>Tangail-1902, Bangladesh</a:t>
            </a:r>
          </a:p>
        </p:txBody>
      </p:sp>
      <p:grpSp>
        <p:nvGrpSpPr>
          <p:cNvPr id="6" name="Group 5">
            <a:extLst>
              <a:ext uri="{FF2B5EF4-FFF2-40B4-BE49-F238E27FC236}">
                <a16:creationId xmlns:a16="http://schemas.microsoft.com/office/drawing/2014/main" id="{2AE7E8AF-4C38-71BA-B8C9-6C4E93360E99}"/>
              </a:ext>
            </a:extLst>
          </p:cNvPr>
          <p:cNvGrpSpPr/>
          <p:nvPr/>
        </p:nvGrpSpPr>
        <p:grpSpPr>
          <a:xfrm>
            <a:off x="941361" y="3106365"/>
            <a:ext cx="1211190" cy="1219201"/>
            <a:chOff x="1087974" y="3106365"/>
            <a:chExt cx="1211190" cy="1219201"/>
          </a:xfrm>
        </p:grpSpPr>
        <p:sp>
          <p:nvSpPr>
            <p:cNvPr id="5" name="Rounded Rectangle 4">
              <a:extLst>
                <a:ext uri="{FF2B5EF4-FFF2-40B4-BE49-F238E27FC236}">
                  <a16:creationId xmlns:a16="http://schemas.microsoft.com/office/drawing/2014/main" id="{58866012-CE13-48A7-ACBA-BD04A5A2EACF}"/>
                </a:ext>
              </a:extLst>
            </p:cNvPr>
            <p:cNvSpPr/>
            <p:nvPr/>
          </p:nvSpPr>
          <p:spPr>
            <a:xfrm>
              <a:off x="1087974" y="3106365"/>
              <a:ext cx="1211190" cy="1219201"/>
            </a:xfrm>
            <a:prstGeom prst="roundRect">
              <a:avLst>
                <a:gd name="adj" fmla="val 9752"/>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lgn="ctr">
                <a:lnSpc>
                  <a:spcPct val="150000"/>
                </a:lnSpc>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32D0D8C-40D0-AAC2-AD18-210E129AE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949" y="3267396"/>
              <a:ext cx="833239" cy="897138"/>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947F4-F982-EAE5-475F-C2225F9B4A95}"/>
            </a:ext>
          </a:extLst>
        </p:cNvPr>
        <p:cNvGrpSpPr/>
        <p:nvPr/>
      </p:nvGrpSpPr>
      <p:grpSpPr>
        <a:xfrm>
          <a:off x="0" y="0"/>
          <a:ext cx="0" cy="0"/>
          <a:chOff x="0" y="0"/>
          <a:chExt cx="0" cy="0"/>
        </a:xfrm>
      </p:grpSpPr>
      <p:sp>
        <p:nvSpPr>
          <p:cNvPr id="32" name="Title 51">
            <a:extLst>
              <a:ext uri="{FF2B5EF4-FFF2-40B4-BE49-F238E27FC236}">
                <a16:creationId xmlns:a16="http://schemas.microsoft.com/office/drawing/2014/main" id="{01A06A11-62AE-35EA-C8E7-73BEAA61DAB8}"/>
              </a:ext>
            </a:extLst>
          </p:cNvPr>
          <p:cNvSpPr txBox="1">
            <a:spLocks/>
          </p:cNvSpPr>
          <p:nvPr/>
        </p:nvSpPr>
        <p:spPr>
          <a:xfrm>
            <a:off x="340800" y="322349"/>
            <a:ext cx="8462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accent1"/>
              </a:buClr>
              <a:buSzPts val="3000"/>
              <a:buFont typeface="Montserrat"/>
              <a:buNone/>
              <a:defRPr sz="3000" b="1">
                <a:solidFill>
                  <a:schemeClr val="accent1"/>
                </a:solidFill>
                <a:latin typeface="Montserrat"/>
                <a:ea typeface="Montserrat"/>
                <a:cs typeface="Montserrat"/>
                <a:sym typeface="Montserrat"/>
              </a:defRPr>
            </a:lvl1pPr>
            <a:lvl2pPr>
              <a:buClr>
                <a:schemeClr val="accent1"/>
              </a:buClr>
              <a:buSzPts val="3500"/>
              <a:buFont typeface="Montserrat"/>
              <a:buNone/>
              <a:defRPr sz="3500">
                <a:solidFill>
                  <a:schemeClr val="accent1"/>
                </a:solidFill>
                <a:latin typeface="Montserrat"/>
                <a:ea typeface="Montserrat"/>
                <a:cs typeface="Montserrat"/>
                <a:sym typeface="Montserrat"/>
              </a:defRPr>
            </a:lvl2pPr>
            <a:lvl3pPr>
              <a:buClr>
                <a:schemeClr val="accent1"/>
              </a:buClr>
              <a:buSzPts val="3500"/>
              <a:buFont typeface="Montserrat"/>
              <a:buNone/>
              <a:defRPr sz="3500">
                <a:solidFill>
                  <a:schemeClr val="accent1"/>
                </a:solidFill>
                <a:latin typeface="Montserrat"/>
                <a:ea typeface="Montserrat"/>
                <a:cs typeface="Montserrat"/>
                <a:sym typeface="Montserrat"/>
              </a:defRPr>
            </a:lvl3pPr>
            <a:lvl4pPr>
              <a:buClr>
                <a:schemeClr val="accent1"/>
              </a:buClr>
              <a:buSzPts val="3500"/>
              <a:buFont typeface="Montserrat"/>
              <a:buNone/>
              <a:defRPr sz="3500">
                <a:solidFill>
                  <a:schemeClr val="accent1"/>
                </a:solidFill>
                <a:latin typeface="Montserrat"/>
                <a:ea typeface="Montserrat"/>
                <a:cs typeface="Montserrat"/>
                <a:sym typeface="Montserrat"/>
              </a:defRPr>
            </a:lvl4pPr>
            <a:lvl5pPr>
              <a:buClr>
                <a:schemeClr val="accent1"/>
              </a:buClr>
              <a:buSzPts val="3500"/>
              <a:buFont typeface="Montserrat"/>
              <a:buNone/>
              <a:defRPr sz="3500">
                <a:solidFill>
                  <a:schemeClr val="accent1"/>
                </a:solidFill>
                <a:latin typeface="Montserrat"/>
                <a:ea typeface="Montserrat"/>
                <a:cs typeface="Montserrat"/>
                <a:sym typeface="Montserrat"/>
              </a:defRPr>
            </a:lvl5pPr>
            <a:lvl6pPr>
              <a:buClr>
                <a:schemeClr val="accent1"/>
              </a:buClr>
              <a:buSzPts val="3500"/>
              <a:buFont typeface="Montserrat"/>
              <a:buNone/>
              <a:defRPr sz="3500">
                <a:solidFill>
                  <a:schemeClr val="accent1"/>
                </a:solidFill>
                <a:latin typeface="Montserrat"/>
                <a:ea typeface="Montserrat"/>
                <a:cs typeface="Montserrat"/>
                <a:sym typeface="Montserrat"/>
              </a:defRPr>
            </a:lvl6pPr>
            <a:lvl7pPr>
              <a:buClr>
                <a:schemeClr val="accent1"/>
              </a:buClr>
              <a:buSzPts val="3500"/>
              <a:buFont typeface="Montserrat"/>
              <a:buNone/>
              <a:defRPr sz="3500">
                <a:solidFill>
                  <a:schemeClr val="accent1"/>
                </a:solidFill>
                <a:latin typeface="Montserrat"/>
                <a:ea typeface="Montserrat"/>
                <a:cs typeface="Montserrat"/>
                <a:sym typeface="Montserrat"/>
              </a:defRPr>
            </a:lvl7pPr>
            <a:lvl8pPr>
              <a:buClr>
                <a:schemeClr val="accent1"/>
              </a:buClr>
              <a:buSzPts val="3500"/>
              <a:buFont typeface="Montserrat"/>
              <a:buNone/>
              <a:defRPr sz="3500">
                <a:solidFill>
                  <a:schemeClr val="accent1"/>
                </a:solidFill>
                <a:latin typeface="Montserrat"/>
                <a:ea typeface="Montserrat"/>
                <a:cs typeface="Montserrat"/>
                <a:sym typeface="Montserrat"/>
              </a:defRPr>
            </a:lvl8pPr>
            <a:lvl9pPr>
              <a:buClr>
                <a:schemeClr val="accent1"/>
              </a:buClr>
              <a:buSzPts val="3500"/>
              <a:buFont typeface="Montserrat"/>
              <a:buNone/>
              <a:defRPr sz="3500">
                <a:solidFill>
                  <a:schemeClr val="accent1"/>
                </a:solidFill>
                <a:latin typeface="Montserrat"/>
                <a:ea typeface="Montserrat"/>
                <a:cs typeface="Montserrat"/>
                <a:sym typeface="Montserrat"/>
              </a:defRPr>
            </a:lvl9pPr>
          </a:lstStyle>
          <a:p>
            <a:pPr algn="ctr"/>
            <a:r>
              <a:rPr lang="en-US" dirty="0"/>
              <a:t>Literature Review</a:t>
            </a:r>
          </a:p>
        </p:txBody>
      </p:sp>
      <p:grpSp>
        <p:nvGrpSpPr>
          <p:cNvPr id="3" name="Group 2">
            <a:extLst>
              <a:ext uri="{FF2B5EF4-FFF2-40B4-BE49-F238E27FC236}">
                <a16:creationId xmlns:a16="http://schemas.microsoft.com/office/drawing/2014/main" id="{49593F93-999A-FF20-52E2-8AC25DE048A6}"/>
              </a:ext>
            </a:extLst>
          </p:cNvPr>
          <p:cNvGrpSpPr/>
          <p:nvPr/>
        </p:nvGrpSpPr>
        <p:grpSpPr>
          <a:xfrm>
            <a:off x="0" y="4796679"/>
            <a:ext cx="9144000" cy="346821"/>
            <a:chOff x="0" y="4668091"/>
            <a:chExt cx="9144000" cy="346821"/>
          </a:xfrm>
        </p:grpSpPr>
        <p:sp>
          <p:nvSpPr>
            <p:cNvPr id="4" name="Rectangle 3">
              <a:extLst>
                <a:ext uri="{FF2B5EF4-FFF2-40B4-BE49-F238E27FC236}">
                  <a16:creationId xmlns:a16="http://schemas.microsoft.com/office/drawing/2014/main" id="{29702354-021A-0B7A-0A0F-EB19874DF644}"/>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6" name="Date Placeholder 3">
              <a:extLst>
                <a:ext uri="{FF2B5EF4-FFF2-40B4-BE49-F238E27FC236}">
                  <a16:creationId xmlns:a16="http://schemas.microsoft.com/office/drawing/2014/main" id="{FBFF4FAC-F626-CD33-77FA-492185CA14D3}"/>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24 February 2025</a:t>
              </a:r>
            </a:p>
          </p:txBody>
        </p:sp>
        <p:sp>
          <p:nvSpPr>
            <p:cNvPr id="9" name="Footer Placeholder 4">
              <a:extLst>
                <a:ext uri="{FF2B5EF4-FFF2-40B4-BE49-F238E27FC236}">
                  <a16:creationId xmlns:a16="http://schemas.microsoft.com/office/drawing/2014/main" id="{300DB6E7-063A-FB12-490D-37D629A954E6}"/>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5" name="Slide Number Placeholder 5">
              <a:extLst>
                <a:ext uri="{FF2B5EF4-FFF2-40B4-BE49-F238E27FC236}">
                  <a16:creationId xmlns:a16="http://schemas.microsoft.com/office/drawing/2014/main" id="{890F0AF2-E067-378C-8591-40FA74E6B669}"/>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10</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28" name="Group 27">
            <a:extLst>
              <a:ext uri="{FF2B5EF4-FFF2-40B4-BE49-F238E27FC236}">
                <a16:creationId xmlns:a16="http://schemas.microsoft.com/office/drawing/2014/main" id="{6A5EA59C-5A88-D97F-B134-B31D88AB9818}"/>
              </a:ext>
            </a:extLst>
          </p:cNvPr>
          <p:cNvGrpSpPr/>
          <p:nvPr/>
        </p:nvGrpSpPr>
        <p:grpSpPr>
          <a:xfrm>
            <a:off x="8143875" y="-406109"/>
            <a:ext cx="1424394" cy="1235650"/>
            <a:chOff x="7996021" y="-406109"/>
            <a:chExt cx="1572248" cy="1363912"/>
          </a:xfrm>
        </p:grpSpPr>
        <p:sp>
          <p:nvSpPr>
            <p:cNvPr id="29" name="Google Shape;74;p11">
              <a:extLst>
                <a:ext uri="{FF2B5EF4-FFF2-40B4-BE49-F238E27FC236}">
                  <a16:creationId xmlns:a16="http://schemas.microsoft.com/office/drawing/2014/main" id="{E6E4AB4B-21FD-9045-E677-1937CFFF9AA7}"/>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33" name="Picture 32">
              <a:extLst>
                <a:ext uri="{FF2B5EF4-FFF2-40B4-BE49-F238E27FC236}">
                  <a16:creationId xmlns:a16="http://schemas.microsoft.com/office/drawing/2014/main" id="{B5608E74-BA40-135D-CE41-E4E830CB5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graphicFrame>
        <p:nvGraphicFramePr>
          <p:cNvPr id="34" name="Table 33">
            <a:extLst>
              <a:ext uri="{FF2B5EF4-FFF2-40B4-BE49-F238E27FC236}">
                <a16:creationId xmlns:a16="http://schemas.microsoft.com/office/drawing/2014/main" id="{16E81A5C-DA44-375F-9EAE-CFABC7283937}"/>
              </a:ext>
            </a:extLst>
          </p:cNvPr>
          <p:cNvGraphicFramePr>
            <a:graphicFrameLocks noGrp="1"/>
          </p:cNvGraphicFramePr>
          <p:nvPr>
            <p:extLst>
              <p:ext uri="{D42A27DB-BD31-4B8C-83A1-F6EECF244321}">
                <p14:modId xmlns:p14="http://schemas.microsoft.com/office/powerpoint/2010/main" val="2092487730"/>
              </p:ext>
            </p:extLst>
          </p:nvPr>
        </p:nvGraphicFramePr>
        <p:xfrm>
          <a:off x="677675" y="1185741"/>
          <a:ext cx="7837676" cy="3227725"/>
        </p:xfrm>
        <a:graphic>
          <a:graphicData uri="http://schemas.openxmlformats.org/drawingml/2006/table">
            <a:tbl>
              <a:tblPr>
                <a:tableStyleId>{5940675A-B579-460E-94D1-54222C63F5DA}</a:tableStyleId>
              </a:tblPr>
              <a:tblGrid>
                <a:gridCol w="492736">
                  <a:extLst>
                    <a:ext uri="{9D8B030D-6E8A-4147-A177-3AD203B41FA5}">
                      <a16:colId xmlns:a16="http://schemas.microsoft.com/office/drawing/2014/main" val="3153038563"/>
                    </a:ext>
                  </a:extLst>
                </a:gridCol>
                <a:gridCol w="492736">
                  <a:extLst>
                    <a:ext uri="{9D8B030D-6E8A-4147-A177-3AD203B41FA5}">
                      <a16:colId xmlns:a16="http://schemas.microsoft.com/office/drawing/2014/main" val="635938072"/>
                    </a:ext>
                  </a:extLst>
                </a:gridCol>
                <a:gridCol w="2560835">
                  <a:extLst>
                    <a:ext uri="{9D8B030D-6E8A-4147-A177-3AD203B41FA5}">
                      <a16:colId xmlns:a16="http://schemas.microsoft.com/office/drawing/2014/main" val="866440759"/>
                    </a:ext>
                  </a:extLst>
                </a:gridCol>
                <a:gridCol w="2353386">
                  <a:extLst>
                    <a:ext uri="{9D8B030D-6E8A-4147-A177-3AD203B41FA5}">
                      <a16:colId xmlns:a16="http://schemas.microsoft.com/office/drawing/2014/main" val="250855985"/>
                    </a:ext>
                  </a:extLst>
                </a:gridCol>
                <a:gridCol w="1937983">
                  <a:extLst>
                    <a:ext uri="{9D8B030D-6E8A-4147-A177-3AD203B41FA5}">
                      <a16:colId xmlns:a16="http://schemas.microsoft.com/office/drawing/2014/main" val="1767543953"/>
                    </a:ext>
                  </a:extLst>
                </a:gridCol>
              </a:tblGrid>
              <a:tr h="395645">
                <a:tc>
                  <a:txBody>
                    <a:bodyPr/>
                    <a:lstStyle/>
                    <a:p>
                      <a:pPr algn="ctr"/>
                      <a:r>
                        <a:rPr lang="en-US" dirty="0">
                          <a:solidFill>
                            <a:schemeClr val="bg1"/>
                          </a:solidFill>
                        </a:rPr>
                        <a:t>No.</a:t>
                      </a:r>
                    </a:p>
                  </a:txBody>
                  <a:tcPr marL="29199" marR="29199" marT="14600" marB="14600" anchor="ctr">
                    <a:solidFill>
                      <a:schemeClr val="accent1"/>
                    </a:solidFill>
                  </a:tcPr>
                </a:tc>
                <a:tc>
                  <a:txBody>
                    <a:bodyPr/>
                    <a:lstStyle/>
                    <a:p>
                      <a:pPr algn="ctr"/>
                      <a:r>
                        <a:rPr lang="en-US" dirty="0">
                          <a:solidFill>
                            <a:schemeClr val="bg1"/>
                          </a:solidFill>
                        </a:rPr>
                        <a:t>Year</a:t>
                      </a:r>
                    </a:p>
                  </a:txBody>
                  <a:tcPr marL="29199" marR="29199" marT="14600" marB="14600" anchor="ctr">
                    <a:solidFill>
                      <a:schemeClr val="accent1"/>
                    </a:solidFill>
                  </a:tcPr>
                </a:tc>
                <a:tc>
                  <a:txBody>
                    <a:bodyPr/>
                    <a:lstStyle/>
                    <a:p>
                      <a:pPr algn="ctr"/>
                      <a:r>
                        <a:rPr lang="en-US" dirty="0">
                          <a:solidFill>
                            <a:schemeClr val="bg1"/>
                          </a:solidFill>
                        </a:rPr>
                        <a:t>Work</a:t>
                      </a:r>
                    </a:p>
                  </a:txBody>
                  <a:tcPr marL="29199" marR="29199" marT="14600" marB="14600" anchor="ctr">
                    <a:solidFill>
                      <a:schemeClr val="accent1"/>
                    </a:solidFill>
                  </a:tcPr>
                </a:tc>
                <a:tc>
                  <a:txBody>
                    <a:bodyPr/>
                    <a:lstStyle/>
                    <a:p>
                      <a:pPr algn="ctr"/>
                      <a:r>
                        <a:rPr lang="en-US" dirty="0">
                          <a:solidFill>
                            <a:schemeClr val="bg1"/>
                          </a:solidFill>
                        </a:rPr>
                        <a:t>Techniques</a:t>
                      </a:r>
                    </a:p>
                  </a:txBody>
                  <a:tcPr marL="29199" marR="29199" marT="14600" marB="14600" anchor="ctr">
                    <a:solidFill>
                      <a:schemeClr val="accent1"/>
                    </a:solidFill>
                  </a:tcPr>
                </a:tc>
                <a:tc>
                  <a:txBody>
                    <a:bodyPr/>
                    <a:lstStyle/>
                    <a:p>
                      <a:pPr algn="ctr"/>
                      <a:r>
                        <a:rPr lang="en-US" dirty="0">
                          <a:solidFill>
                            <a:schemeClr val="bg1"/>
                          </a:solidFill>
                        </a:rPr>
                        <a:t>Limitations</a:t>
                      </a:r>
                    </a:p>
                  </a:txBody>
                  <a:tcPr marL="29199" marR="29199" marT="14600" marB="14600" anchor="ctr">
                    <a:solidFill>
                      <a:schemeClr val="accent1"/>
                    </a:solidFill>
                  </a:tcPr>
                </a:tc>
                <a:extLst>
                  <a:ext uri="{0D108BD9-81ED-4DB2-BD59-A6C34878D82A}">
                    <a16:rowId xmlns:a16="http://schemas.microsoft.com/office/drawing/2014/main" val="3434725795"/>
                  </a:ext>
                </a:extLst>
              </a:tr>
              <a:tr h="846775">
                <a:tc>
                  <a:txBody>
                    <a:bodyPr/>
                    <a:lstStyle/>
                    <a:p>
                      <a:pPr algn="ctr"/>
                      <a:r>
                        <a:rPr lang="en-US" dirty="0">
                          <a:latin typeface="Open Sans Light" pitchFamily="2" charset="0"/>
                          <a:ea typeface="Open Sans Light" pitchFamily="2" charset="0"/>
                          <a:cs typeface="Open Sans Light" pitchFamily="2" charset="0"/>
                        </a:rPr>
                        <a:t>[1]</a:t>
                      </a:r>
                    </a:p>
                  </a:txBody>
                  <a:tcPr marL="29199" marR="29199" marT="14600" marB="14600" anchor="ctr"/>
                </a:tc>
                <a:tc>
                  <a:txBody>
                    <a:bodyPr/>
                    <a:lstStyle/>
                    <a:p>
                      <a:pPr algn="ctr"/>
                      <a:r>
                        <a:rPr lang="en-US" dirty="0">
                          <a:latin typeface="Open Sans Light" pitchFamily="2" charset="0"/>
                          <a:ea typeface="Open Sans Light" pitchFamily="2" charset="0"/>
                          <a:cs typeface="Open Sans Light" pitchFamily="2" charset="0"/>
                        </a:rPr>
                        <a:t>2023</a:t>
                      </a:r>
                    </a:p>
                  </a:txBody>
                  <a:tcPr marL="29199" marR="29199" marT="14600" marB="14600" anchor="ctr"/>
                </a:tc>
                <a:tc>
                  <a:txBody>
                    <a:bodyPr/>
                    <a:lstStyle/>
                    <a:p>
                      <a:r>
                        <a:rPr lang="en-US" b="1" dirty="0" err="1">
                          <a:latin typeface="Open Sans ExtraBold" pitchFamily="2" charset="0"/>
                          <a:ea typeface="Open Sans ExtraBold" pitchFamily="2" charset="0"/>
                          <a:cs typeface="Open Sans ExtraBold" pitchFamily="2" charset="0"/>
                        </a:rPr>
                        <a:t>Phasit</a:t>
                      </a:r>
                      <a:r>
                        <a:rPr lang="en-US" b="1" dirty="0">
                          <a:latin typeface="Open Sans ExtraBold" pitchFamily="2" charset="0"/>
                          <a:ea typeface="Open Sans ExtraBold" pitchFamily="2" charset="0"/>
                          <a:cs typeface="Open Sans ExtraBold" pitchFamily="2" charset="0"/>
                        </a:rPr>
                        <a:t> et al. </a:t>
                      </a:r>
                      <a:r>
                        <a:rPr lang="en-US" dirty="0">
                          <a:latin typeface="Open Sans Light" pitchFamily="2" charset="0"/>
                          <a:ea typeface="Open Sans Light" pitchFamily="2" charset="0"/>
                          <a:cs typeface="Open Sans Light" pitchFamily="2" charset="0"/>
                        </a:rPr>
                        <a:t>- </a:t>
                      </a:r>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"TROLLOPE: A Novel Sequence-Based Stacked Approach for the Accelerated Discovery of Linear T-Cell Epitopes of Hepatitis C Virus"</a:t>
                      </a:r>
                    </a:p>
                  </a:txBody>
                  <a:tcPr marL="29199" marR="29199" marT="14600" marB="14600" anchor="ctr"/>
                </a:tc>
                <a:tc>
                  <a:txBody>
                    <a:bodyPr/>
                    <a:lstStyle/>
                    <a:p>
                      <a:r>
                        <a:rPr lang="en-US" dirty="0">
                          <a:latin typeface="Open Sans Light" pitchFamily="2" charset="0"/>
                          <a:ea typeface="Open Sans Light" pitchFamily="2" charset="0"/>
                          <a:cs typeface="Open Sans Light" pitchFamily="2" charset="0"/>
                        </a:rPr>
                        <a:t>Used 12 traditional feature descriptors (AAC, DPC, PAAC, TPC, APAAC, etc.), Employed 12 ML algorithms to develop a stacked model</a:t>
                      </a:r>
                    </a:p>
                  </a:txBody>
                  <a:tcPr marL="29199" marR="29199" marT="14600" marB="14600" anchor="ctr"/>
                </a:tc>
                <a:tc>
                  <a:txBody>
                    <a:bodyPr/>
                    <a:lstStyle/>
                    <a:p>
                      <a:r>
                        <a:rPr lang="en-US" dirty="0">
                          <a:latin typeface="Open Sans Light" pitchFamily="2" charset="0"/>
                          <a:ea typeface="Open Sans Light" pitchFamily="2" charset="0"/>
                          <a:cs typeface="Open Sans Light" pitchFamily="2" charset="0"/>
                        </a:rPr>
                        <a:t>No word embedding techniques, No k-</a:t>
                      </a:r>
                      <a:r>
                        <a:rPr lang="en-US" dirty="0" err="1">
                          <a:latin typeface="Open Sans Light" pitchFamily="2" charset="0"/>
                          <a:ea typeface="Open Sans Light" pitchFamily="2" charset="0"/>
                          <a:cs typeface="Open Sans Light" pitchFamily="2" charset="0"/>
                        </a:rPr>
                        <a:t>mer</a:t>
                      </a:r>
                      <a:r>
                        <a:rPr lang="en-US" dirty="0">
                          <a:latin typeface="Open Sans Light" pitchFamily="2" charset="0"/>
                          <a:ea typeface="Open Sans Light" pitchFamily="2" charset="0"/>
                          <a:cs typeface="Open Sans Light" pitchFamily="2" charset="0"/>
                        </a:rPr>
                        <a:t> technique, Accuracy needs optimization (0.745 CV, 0.747 test)</a:t>
                      </a:r>
                    </a:p>
                  </a:txBody>
                  <a:tcPr marL="29199" marR="29199" marT="14600" marB="14600" anchor="ctr"/>
                </a:tc>
                <a:extLst>
                  <a:ext uri="{0D108BD9-81ED-4DB2-BD59-A6C34878D82A}">
                    <a16:rowId xmlns:a16="http://schemas.microsoft.com/office/drawing/2014/main" val="3576246773"/>
                  </a:ext>
                </a:extLst>
              </a:tr>
              <a:tr h="983038">
                <a:tc>
                  <a:txBody>
                    <a:bodyPr/>
                    <a:lstStyle/>
                    <a:p>
                      <a:pPr algn="ctr"/>
                      <a:r>
                        <a:rPr lang="en-US" dirty="0">
                          <a:latin typeface="Open Sans Light" pitchFamily="2" charset="0"/>
                          <a:ea typeface="Open Sans Light" pitchFamily="2" charset="0"/>
                          <a:cs typeface="Open Sans Light" pitchFamily="2" charset="0"/>
                        </a:rPr>
                        <a:t>[2]</a:t>
                      </a:r>
                    </a:p>
                  </a:txBody>
                  <a:tcPr marL="29199" marR="29199" marT="14600" marB="14600" anchor="ctr"/>
                </a:tc>
                <a:tc>
                  <a:txBody>
                    <a:bodyPr/>
                    <a:lstStyle/>
                    <a:p>
                      <a:pPr algn="ctr"/>
                      <a:r>
                        <a:rPr lang="en-US" dirty="0">
                          <a:latin typeface="Open Sans Light" pitchFamily="2" charset="0"/>
                          <a:ea typeface="Open Sans Light" pitchFamily="2" charset="0"/>
                          <a:cs typeface="Open Sans Light" pitchFamily="2" charset="0"/>
                        </a:rPr>
                        <a:t>2022</a:t>
                      </a:r>
                    </a:p>
                  </a:txBody>
                  <a:tcPr marL="29199" marR="29199" marT="14600" marB="14600" anchor="ctr"/>
                </a:tc>
                <a:tc>
                  <a:txBody>
                    <a:bodyPr/>
                    <a:lstStyle/>
                    <a:p>
                      <a:r>
                        <a:rPr lang="en-US" b="1" dirty="0">
                          <a:latin typeface="Open Sans ExtraBold" pitchFamily="2" charset="0"/>
                          <a:ea typeface="Open Sans ExtraBold" pitchFamily="2" charset="0"/>
                          <a:cs typeface="Open Sans ExtraBold" pitchFamily="2" charset="0"/>
                        </a:rPr>
                        <a:t>Bukhari et al. </a:t>
                      </a:r>
                      <a:r>
                        <a:rPr lang="en-US" dirty="0">
                          <a:latin typeface="Open Sans Light" pitchFamily="2" charset="0"/>
                          <a:ea typeface="Open Sans Light" pitchFamily="2" charset="0"/>
                          <a:cs typeface="Open Sans Light" pitchFamily="2" charset="0"/>
                        </a:rPr>
                        <a:t>- </a:t>
                      </a:r>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"Machine Learning Techniques for the Prediction of B-Cell and T-Cell Epitopes as Potential Vaccine Targets with a Specific Focus on SARS-CoV-2 Pathogen: A Review"</a:t>
                      </a:r>
                    </a:p>
                  </a:txBody>
                  <a:tcPr marL="29199" marR="29199" marT="14600" marB="14600" anchor="ctr"/>
                </a:tc>
                <a:tc>
                  <a:txBody>
                    <a:bodyPr/>
                    <a:lstStyle/>
                    <a:p>
                      <a:r>
                        <a:rPr lang="en-US" dirty="0">
                          <a:latin typeface="Open Sans Light" pitchFamily="2" charset="0"/>
                          <a:ea typeface="Open Sans Light" pitchFamily="2" charset="0"/>
                          <a:cs typeface="Open Sans Light" pitchFamily="2" charset="0"/>
                        </a:rPr>
                        <a:t>Focused on BCE &amp; TCE identification for vaccine design, Reviewed ML tools for epitope prediction</a:t>
                      </a:r>
                    </a:p>
                  </a:txBody>
                  <a:tcPr marL="29199" marR="29199" marT="14600" marB="14600" anchor="ctr"/>
                </a:tc>
                <a:tc>
                  <a:txBody>
                    <a:bodyPr/>
                    <a:lstStyle/>
                    <a:p>
                      <a:r>
                        <a:rPr lang="en-US" dirty="0">
                          <a:latin typeface="Open Sans Light" pitchFamily="2" charset="0"/>
                          <a:ea typeface="Open Sans Light" pitchFamily="2" charset="0"/>
                          <a:cs typeface="Open Sans Light" pitchFamily="2" charset="0"/>
                        </a:rPr>
                        <a:t>Tools mainly predict peptide-binding capacity, Lack of broader functional insights, Predictions require further validation</a:t>
                      </a:r>
                    </a:p>
                  </a:txBody>
                  <a:tcPr marL="29199" marR="29199" marT="14600" marB="14600" anchor="ctr"/>
                </a:tc>
                <a:extLst>
                  <a:ext uri="{0D108BD9-81ED-4DB2-BD59-A6C34878D82A}">
                    <a16:rowId xmlns:a16="http://schemas.microsoft.com/office/drawing/2014/main" val="423511331"/>
                  </a:ext>
                </a:extLst>
              </a:tr>
            </a:tbl>
          </a:graphicData>
        </a:graphic>
      </p:graphicFrame>
      <p:sp>
        <p:nvSpPr>
          <p:cNvPr id="35" name="Rectangle 1">
            <a:extLst>
              <a:ext uri="{FF2B5EF4-FFF2-40B4-BE49-F238E27FC236}">
                <a16:creationId xmlns:a16="http://schemas.microsoft.com/office/drawing/2014/main" id="{3232CEF2-27CF-360C-7628-A06A12112DD9}"/>
              </a:ext>
            </a:extLst>
          </p:cNvPr>
          <p:cNvSpPr>
            <a:spLocks noChangeArrowheads="1"/>
          </p:cNvSpPr>
          <p:nvPr/>
        </p:nvSpPr>
        <p:spPr bwMode="auto">
          <a:xfrm>
            <a:off x="3340100" y="1152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8801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930CC-9FEA-850C-9519-37DB07B1B3EF}"/>
            </a:ext>
          </a:extLst>
        </p:cNvPr>
        <p:cNvGrpSpPr/>
        <p:nvPr/>
      </p:nvGrpSpPr>
      <p:grpSpPr>
        <a:xfrm>
          <a:off x="0" y="0"/>
          <a:ext cx="0" cy="0"/>
          <a:chOff x="0" y="0"/>
          <a:chExt cx="0" cy="0"/>
        </a:xfrm>
      </p:grpSpPr>
      <p:sp>
        <p:nvSpPr>
          <p:cNvPr id="32" name="Title 51">
            <a:extLst>
              <a:ext uri="{FF2B5EF4-FFF2-40B4-BE49-F238E27FC236}">
                <a16:creationId xmlns:a16="http://schemas.microsoft.com/office/drawing/2014/main" id="{BD48C79D-C5CB-E8CF-2AC4-7C83D53D7E98}"/>
              </a:ext>
            </a:extLst>
          </p:cNvPr>
          <p:cNvSpPr txBox="1">
            <a:spLocks/>
          </p:cNvSpPr>
          <p:nvPr/>
        </p:nvSpPr>
        <p:spPr>
          <a:xfrm>
            <a:off x="340800" y="337219"/>
            <a:ext cx="8462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accent1"/>
              </a:buClr>
              <a:buSzPts val="3000"/>
              <a:buFont typeface="Montserrat"/>
              <a:buNone/>
              <a:defRPr sz="3000" b="1">
                <a:solidFill>
                  <a:schemeClr val="accent1"/>
                </a:solidFill>
                <a:latin typeface="Montserrat"/>
                <a:ea typeface="Montserrat"/>
                <a:cs typeface="Montserrat"/>
                <a:sym typeface="Montserrat"/>
              </a:defRPr>
            </a:lvl1pPr>
            <a:lvl2pPr>
              <a:buClr>
                <a:schemeClr val="accent1"/>
              </a:buClr>
              <a:buSzPts val="3500"/>
              <a:buFont typeface="Montserrat"/>
              <a:buNone/>
              <a:defRPr sz="3500">
                <a:solidFill>
                  <a:schemeClr val="accent1"/>
                </a:solidFill>
                <a:latin typeface="Montserrat"/>
                <a:ea typeface="Montserrat"/>
                <a:cs typeface="Montserrat"/>
                <a:sym typeface="Montserrat"/>
              </a:defRPr>
            </a:lvl2pPr>
            <a:lvl3pPr>
              <a:buClr>
                <a:schemeClr val="accent1"/>
              </a:buClr>
              <a:buSzPts val="3500"/>
              <a:buFont typeface="Montserrat"/>
              <a:buNone/>
              <a:defRPr sz="3500">
                <a:solidFill>
                  <a:schemeClr val="accent1"/>
                </a:solidFill>
                <a:latin typeface="Montserrat"/>
                <a:ea typeface="Montserrat"/>
                <a:cs typeface="Montserrat"/>
                <a:sym typeface="Montserrat"/>
              </a:defRPr>
            </a:lvl3pPr>
            <a:lvl4pPr>
              <a:buClr>
                <a:schemeClr val="accent1"/>
              </a:buClr>
              <a:buSzPts val="3500"/>
              <a:buFont typeface="Montserrat"/>
              <a:buNone/>
              <a:defRPr sz="3500">
                <a:solidFill>
                  <a:schemeClr val="accent1"/>
                </a:solidFill>
                <a:latin typeface="Montserrat"/>
                <a:ea typeface="Montserrat"/>
                <a:cs typeface="Montserrat"/>
                <a:sym typeface="Montserrat"/>
              </a:defRPr>
            </a:lvl4pPr>
            <a:lvl5pPr>
              <a:buClr>
                <a:schemeClr val="accent1"/>
              </a:buClr>
              <a:buSzPts val="3500"/>
              <a:buFont typeface="Montserrat"/>
              <a:buNone/>
              <a:defRPr sz="3500">
                <a:solidFill>
                  <a:schemeClr val="accent1"/>
                </a:solidFill>
                <a:latin typeface="Montserrat"/>
                <a:ea typeface="Montserrat"/>
                <a:cs typeface="Montserrat"/>
                <a:sym typeface="Montserrat"/>
              </a:defRPr>
            </a:lvl5pPr>
            <a:lvl6pPr>
              <a:buClr>
                <a:schemeClr val="accent1"/>
              </a:buClr>
              <a:buSzPts val="3500"/>
              <a:buFont typeface="Montserrat"/>
              <a:buNone/>
              <a:defRPr sz="3500">
                <a:solidFill>
                  <a:schemeClr val="accent1"/>
                </a:solidFill>
                <a:latin typeface="Montserrat"/>
                <a:ea typeface="Montserrat"/>
                <a:cs typeface="Montserrat"/>
                <a:sym typeface="Montserrat"/>
              </a:defRPr>
            </a:lvl6pPr>
            <a:lvl7pPr>
              <a:buClr>
                <a:schemeClr val="accent1"/>
              </a:buClr>
              <a:buSzPts val="3500"/>
              <a:buFont typeface="Montserrat"/>
              <a:buNone/>
              <a:defRPr sz="3500">
                <a:solidFill>
                  <a:schemeClr val="accent1"/>
                </a:solidFill>
                <a:latin typeface="Montserrat"/>
                <a:ea typeface="Montserrat"/>
                <a:cs typeface="Montserrat"/>
                <a:sym typeface="Montserrat"/>
              </a:defRPr>
            </a:lvl7pPr>
            <a:lvl8pPr>
              <a:buClr>
                <a:schemeClr val="accent1"/>
              </a:buClr>
              <a:buSzPts val="3500"/>
              <a:buFont typeface="Montserrat"/>
              <a:buNone/>
              <a:defRPr sz="3500">
                <a:solidFill>
                  <a:schemeClr val="accent1"/>
                </a:solidFill>
                <a:latin typeface="Montserrat"/>
                <a:ea typeface="Montserrat"/>
                <a:cs typeface="Montserrat"/>
                <a:sym typeface="Montserrat"/>
              </a:defRPr>
            </a:lvl8pPr>
            <a:lvl9pPr>
              <a:buClr>
                <a:schemeClr val="accent1"/>
              </a:buClr>
              <a:buSzPts val="3500"/>
              <a:buFont typeface="Montserrat"/>
              <a:buNone/>
              <a:defRPr sz="3500">
                <a:solidFill>
                  <a:schemeClr val="accent1"/>
                </a:solidFill>
                <a:latin typeface="Montserrat"/>
                <a:ea typeface="Montserrat"/>
                <a:cs typeface="Montserrat"/>
                <a:sym typeface="Montserrat"/>
              </a:defRPr>
            </a:lvl9pPr>
          </a:lstStyle>
          <a:p>
            <a:pPr algn="ctr"/>
            <a:r>
              <a:rPr lang="en-US" dirty="0"/>
              <a:t>Literature Review</a:t>
            </a:r>
          </a:p>
        </p:txBody>
      </p:sp>
      <p:grpSp>
        <p:nvGrpSpPr>
          <p:cNvPr id="28" name="Group 27">
            <a:extLst>
              <a:ext uri="{FF2B5EF4-FFF2-40B4-BE49-F238E27FC236}">
                <a16:creationId xmlns:a16="http://schemas.microsoft.com/office/drawing/2014/main" id="{259C3661-D85A-C90A-B1AE-B2E2BD5E970F}"/>
              </a:ext>
            </a:extLst>
          </p:cNvPr>
          <p:cNvGrpSpPr/>
          <p:nvPr/>
        </p:nvGrpSpPr>
        <p:grpSpPr>
          <a:xfrm>
            <a:off x="8143875" y="-406109"/>
            <a:ext cx="1424394" cy="1235650"/>
            <a:chOff x="7996021" y="-406109"/>
            <a:chExt cx="1572248" cy="1363912"/>
          </a:xfrm>
        </p:grpSpPr>
        <p:sp>
          <p:nvSpPr>
            <p:cNvPr id="29" name="Google Shape;74;p11">
              <a:extLst>
                <a:ext uri="{FF2B5EF4-FFF2-40B4-BE49-F238E27FC236}">
                  <a16:creationId xmlns:a16="http://schemas.microsoft.com/office/drawing/2014/main" id="{0C83DB34-6AEA-6034-494B-3266558CB1D5}"/>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33" name="Picture 32">
              <a:extLst>
                <a:ext uri="{FF2B5EF4-FFF2-40B4-BE49-F238E27FC236}">
                  <a16:creationId xmlns:a16="http://schemas.microsoft.com/office/drawing/2014/main" id="{4155B782-009C-4DFA-2567-6ED3E15C7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graphicFrame>
        <p:nvGraphicFramePr>
          <p:cNvPr id="34" name="Table 33">
            <a:extLst>
              <a:ext uri="{FF2B5EF4-FFF2-40B4-BE49-F238E27FC236}">
                <a16:creationId xmlns:a16="http://schemas.microsoft.com/office/drawing/2014/main" id="{E12EBF9B-5407-9580-115B-015F610E8D07}"/>
              </a:ext>
            </a:extLst>
          </p:cNvPr>
          <p:cNvGraphicFramePr>
            <a:graphicFrameLocks noGrp="1"/>
          </p:cNvGraphicFramePr>
          <p:nvPr>
            <p:extLst>
              <p:ext uri="{D42A27DB-BD31-4B8C-83A1-F6EECF244321}">
                <p14:modId xmlns:p14="http://schemas.microsoft.com/office/powerpoint/2010/main" val="2655283823"/>
              </p:ext>
            </p:extLst>
          </p:nvPr>
        </p:nvGraphicFramePr>
        <p:xfrm>
          <a:off x="677675" y="1273800"/>
          <a:ext cx="7837676" cy="3014365"/>
        </p:xfrm>
        <a:graphic>
          <a:graphicData uri="http://schemas.openxmlformats.org/drawingml/2006/table">
            <a:tbl>
              <a:tblPr>
                <a:tableStyleId>{5940675A-B579-460E-94D1-54222C63F5DA}</a:tableStyleId>
              </a:tblPr>
              <a:tblGrid>
                <a:gridCol w="492736">
                  <a:extLst>
                    <a:ext uri="{9D8B030D-6E8A-4147-A177-3AD203B41FA5}">
                      <a16:colId xmlns:a16="http://schemas.microsoft.com/office/drawing/2014/main" val="3153038563"/>
                    </a:ext>
                  </a:extLst>
                </a:gridCol>
                <a:gridCol w="492736">
                  <a:extLst>
                    <a:ext uri="{9D8B030D-6E8A-4147-A177-3AD203B41FA5}">
                      <a16:colId xmlns:a16="http://schemas.microsoft.com/office/drawing/2014/main" val="635938072"/>
                    </a:ext>
                  </a:extLst>
                </a:gridCol>
                <a:gridCol w="1892095">
                  <a:extLst>
                    <a:ext uri="{9D8B030D-6E8A-4147-A177-3AD203B41FA5}">
                      <a16:colId xmlns:a16="http://schemas.microsoft.com/office/drawing/2014/main" val="866440759"/>
                    </a:ext>
                  </a:extLst>
                </a:gridCol>
                <a:gridCol w="2586251">
                  <a:extLst>
                    <a:ext uri="{9D8B030D-6E8A-4147-A177-3AD203B41FA5}">
                      <a16:colId xmlns:a16="http://schemas.microsoft.com/office/drawing/2014/main" val="250855985"/>
                    </a:ext>
                  </a:extLst>
                </a:gridCol>
                <a:gridCol w="2373858">
                  <a:extLst>
                    <a:ext uri="{9D8B030D-6E8A-4147-A177-3AD203B41FA5}">
                      <a16:colId xmlns:a16="http://schemas.microsoft.com/office/drawing/2014/main" val="1767543953"/>
                    </a:ext>
                  </a:extLst>
                </a:gridCol>
              </a:tblGrid>
              <a:tr h="395645">
                <a:tc>
                  <a:txBody>
                    <a:bodyPr/>
                    <a:lstStyle/>
                    <a:p>
                      <a:pPr algn="ctr"/>
                      <a:r>
                        <a:rPr lang="en-US" dirty="0">
                          <a:solidFill>
                            <a:schemeClr val="bg1"/>
                          </a:solidFill>
                        </a:rPr>
                        <a:t>SL</a:t>
                      </a:r>
                    </a:p>
                  </a:txBody>
                  <a:tcPr marL="29199" marR="29199" marT="14600" marB="14600" anchor="ctr">
                    <a:solidFill>
                      <a:schemeClr val="accent1"/>
                    </a:solidFill>
                  </a:tcPr>
                </a:tc>
                <a:tc>
                  <a:txBody>
                    <a:bodyPr/>
                    <a:lstStyle/>
                    <a:p>
                      <a:pPr algn="ctr"/>
                      <a:r>
                        <a:rPr lang="en-US" dirty="0">
                          <a:solidFill>
                            <a:schemeClr val="bg1"/>
                          </a:solidFill>
                        </a:rPr>
                        <a:t>Year</a:t>
                      </a:r>
                    </a:p>
                  </a:txBody>
                  <a:tcPr marL="29199" marR="29199" marT="14600" marB="14600" anchor="ctr">
                    <a:solidFill>
                      <a:schemeClr val="accent1"/>
                    </a:solidFill>
                  </a:tcPr>
                </a:tc>
                <a:tc>
                  <a:txBody>
                    <a:bodyPr/>
                    <a:lstStyle/>
                    <a:p>
                      <a:pPr algn="ctr"/>
                      <a:r>
                        <a:rPr lang="en-US" dirty="0">
                          <a:solidFill>
                            <a:schemeClr val="bg1"/>
                          </a:solidFill>
                        </a:rPr>
                        <a:t>Work</a:t>
                      </a:r>
                    </a:p>
                  </a:txBody>
                  <a:tcPr marL="29199" marR="29199" marT="14600" marB="14600" anchor="ctr">
                    <a:solidFill>
                      <a:schemeClr val="accent1"/>
                    </a:solidFill>
                  </a:tcPr>
                </a:tc>
                <a:tc>
                  <a:txBody>
                    <a:bodyPr/>
                    <a:lstStyle/>
                    <a:p>
                      <a:pPr algn="ctr"/>
                      <a:r>
                        <a:rPr lang="en-US">
                          <a:solidFill>
                            <a:schemeClr val="bg1"/>
                          </a:solidFill>
                        </a:rPr>
                        <a:t>Techniques</a:t>
                      </a:r>
                    </a:p>
                  </a:txBody>
                  <a:tcPr marL="29199" marR="29199" marT="14600" marB="14600" anchor="ctr">
                    <a:solidFill>
                      <a:schemeClr val="accent1"/>
                    </a:solidFill>
                  </a:tcPr>
                </a:tc>
                <a:tc>
                  <a:txBody>
                    <a:bodyPr/>
                    <a:lstStyle/>
                    <a:p>
                      <a:pPr algn="ctr"/>
                      <a:r>
                        <a:rPr lang="en-US" dirty="0">
                          <a:solidFill>
                            <a:schemeClr val="bg1"/>
                          </a:solidFill>
                        </a:rPr>
                        <a:t>Limitations</a:t>
                      </a:r>
                    </a:p>
                  </a:txBody>
                  <a:tcPr marL="29199" marR="29199" marT="14600" marB="14600" anchor="ctr">
                    <a:solidFill>
                      <a:schemeClr val="accent1"/>
                    </a:solidFill>
                  </a:tcPr>
                </a:tc>
                <a:extLst>
                  <a:ext uri="{0D108BD9-81ED-4DB2-BD59-A6C34878D82A}">
                    <a16:rowId xmlns:a16="http://schemas.microsoft.com/office/drawing/2014/main" val="3434725795"/>
                  </a:ext>
                </a:extLst>
              </a:tr>
              <a:tr h="846775">
                <a:tc>
                  <a:txBody>
                    <a:bodyPr/>
                    <a:lstStyle/>
                    <a:p>
                      <a:pPr algn="ctr"/>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[3]</a:t>
                      </a:r>
                    </a:p>
                  </a:txBody>
                  <a:tcPr marL="29199" marR="29199" marT="14600" marB="14600" anchor="ctr"/>
                </a:tc>
                <a:tc>
                  <a:txBody>
                    <a:bodyPr/>
                    <a:lstStyle/>
                    <a:p>
                      <a:pPr algn="ctr"/>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2021</a:t>
                      </a:r>
                    </a:p>
                  </a:txBody>
                  <a:tcPr marL="29199" marR="29199" marT="14600" marB="14600" anchor="ctr"/>
                </a:tc>
                <a:tc>
                  <a:txBody>
                    <a:bodyPr/>
                    <a:lstStyle/>
                    <a:p>
                      <a:r>
                        <a:rPr lang="en-US" sz="1400" b="1" i="0" u="none" strike="noStrike" cap="none" dirty="0">
                          <a:solidFill>
                            <a:schemeClr val="tx1"/>
                          </a:solidFill>
                          <a:latin typeface="Open Sans Light" pitchFamily="2" charset="0"/>
                          <a:ea typeface="Open Sans Light" pitchFamily="2" charset="0"/>
                          <a:cs typeface="Open Sans Light" pitchFamily="2" charset="0"/>
                          <a:sym typeface="Arial"/>
                        </a:rPr>
                        <a:t>Robert et al. </a:t>
                      </a:r>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 "T cell immunity to hepatitis C virus: Lessons for a prophylactic vaccine."</a:t>
                      </a:r>
                    </a:p>
                  </a:txBody>
                  <a:tcPr marL="29199" marR="29199" marT="14600" marB="14600" anchor="ctr"/>
                </a:tc>
                <a:tc>
                  <a:txBody>
                    <a:bodyPr/>
                    <a:lstStyle/>
                    <a:p>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Highlighted metabolic, molecular, and transcriptional features of T cell immunity, Focused on T cell exhaustion in chronic HCV infection</a:t>
                      </a:r>
                    </a:p>
                  </a:txBody>
                  <a:tcPr marL="29199" marR="29199" marT="14600" marB="14600" anchor="ctr"/>
                </a:tc>
                <a:tc>
                  <a:txBody>
                    <a:bodyPr/>
                    <a:lstStyle/>
                    <a:p>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Time-consuming and costly, Unable to use chimpanzee models, Limited knowledge on protective immunity</a:t>
                      </a:r>
                    </a:p>
                  </a:txBody>
                  <a:tcPr marL="29199" marR="29199" marT="14600" marB="14600" anchor="ctr"/>
                </a:tc>
                <a:extLst>
                  <a:ext uri="{0D108BD9-81ED-4DB2-BD59-A6C34878D82A}">
                    <a16:rowId xmlns:a16="http://schemas.microsoft.com/office/drawing/2014/main" val="3576246773"/>
                  </a:ext>
                </a:extLst>
              </a:tr>
              <a:tr h="1283727">
                <a:tc>
                  <a:txBody>
                    <a:bodyPr/>
                    <a:lstStyle/>
                    <a:p>
                      <a:pPr algn="ctr"/>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[4]</a:t>
                      </a:r>
                    </a:p>
                  </a:txBody>
                  <a:tcPr marL="29199" marR="29199" marT="14600" marB="14600" anchor="ctr"/>
                </a:tc>
                <a:tc>
                  <a:txBody>
                    <a:bodyPr/>
                    <a:lstStyle/>
                    <a:p>
                      <a:pPr algn="ctr"/>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2013</a:t>
                      </a:r>
                    </a:p>
                  </a:txBody>
                  <a:tcPr marL="29199" marR="29199" marT="14600" marB="14600" anchor="ctr"/>
                </a:tc>
                <a:tc>
                  <a:txBody>
                    <a:bodyPr/>
                    <a:lstStyle/>
                    <a:p>
                      <a:r>
                        <a:rPr lang="en-US" sz="1400" b="1" i="0" u="none" strike="noStrike" cap="none" dirty="0">
                          <a:solidFill>
                            <a:schemeClr val="tx1"/>
                          </a:solidFill>
                          <a:latin typeface="Open Sans Light" pitchFamily="2" charset="0"/>
                          <a:ea typeface="Open Sans Light" pitchFamily="2" charset="0"/>
                          <a:cs typeface="Open Sans Light" pitchFamily="2" charset="0"/>
                          <a:sym typeface="Arial"/>
                        </a:rPr>
                        <a:t>Dhanda et al. </a:t>
                      </a:r>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 "Prediction of IL4 inducing peptides"</a:t>
                      </a:r>
                    </a:p>
                  </a:txBody>
                  <a:tcPr marL="29199" marR="29199" marT="14600" marB="14600" anchor="ctr"/>
                </a:tc>
                <a:tc>
                  <a:txBody>
                    <a:bodyPr/>
                    <a:lstStyle/>
                    <a:p>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Analyzed amino acid composition and motif patterns, Applied traditional ML techniques (SVM)</a:t>
                      </a:r>
                    </a:p>
                  </a:txBody>
                  <a:tcPr marL="29199" marR="29199" marT="14600" marB="14600" anchor="ctr"/>
                </a:tc>
                <a:tc>
                  <a:txBody>
                    <a:bodyPr/>
                    <a:lstStyle/>
                    <a:p>
                      <a:r>
                        <a:rPr lang="en-US" sz="1400" b="0" i="0" u="none" strike="noStrike" cap="none" dirty="0">
                          <a:solidFill>
                            <a:schemeClr val="tx1"/>
                          </a:solidFill>
                          <a:latin typeface="Open Sans Light" pitchFamily="2" charset="0"/>
                          <a:ea typeface="Open Sans Light" pitchFamily="2" charset="0"/>
                          <a:cs typeface="Open Sans Light" pitchFamily="2" charset="0"/>
                          <a:sym typeface="Arial"/>
                        </a:rPr>
                        <a:t>Peptide length as a feature did not enhance performance, Binary pattern models performed poorly (MCC = 0.18), No feature selection method used</a:t>
                      </a:r>
                    </a:p>
                  </a:txBody>
                  <a:tcPr marL="29199" marR="29199" marT="14600" marB="14600" anchor="ctr"/>
                </a:tc>
                <a:extLst>
                  <a:ext uri="{0D108BD9-81ED-4DB2-BD59-A6C34878D82A}">
                    <a16:rowId xmlns:a16="http://schemas.microsoft.com/office/drawing/2014/main" val="423511331"/>
                  </a:ext>
                </a:extLst>
              </a:tr>
            </a:tbl>
          </a:graphicData>
        </a:graphic>
      </p:graphicFrame>
      <p:sp>
        <p:nvSpPr>
          <p:cNvPr id="35" name="Rectangle 1">
            <a:extLst>
              <a:ext uri="{FF2B5EF4-FFF2-40B4-BE49-F238E27FC236}">
                <a16:creationId xmlns:a16="http://schemas.microsoft.com/office/drawing/2014/main" id="{3891E126-1E15-E24D-0136-C883CD537ED4}"/>
              </a:ext>
            </a:extLst>
          </p:cNvPr>
          <p:cNvSpPr>
            <a:spLocks noChangeArrowheads="1"/>
          </p:cNvSpPr>
          <p:nvPr/>
        </p:nvSpPr>
        <p:spPr bwMode="auto">
          <a:xfrm>
            <a:off x="3340100" y="1152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 name="Group 1">
            <a:extLst>
              <a:ext uri="{FF2B5EF4-FFF2-40B4-BE49-F238E27FC236}">
                <a16:creationId xmlns:a16="http://schemas.microsoft.com/office/drawing/2014/main" id="{E9A8E0F0-0EBC-4271-3D1D-45AB64982FAD}"/>
              </a:ext>
            </a:extLst>
          </p:cNvPr>
          <p:cNvGrpSpPr/>
          <p:nvPr/>
        </p:nvGrpSpPr>
        <p:grpSpPr>
          <a:xfrm>
            <a:off x="0" y="4796679"/>
            <a:ext cx="9144000" cy="346821"/>
            <a:chOff x="0" y="4668091"/>
            <a:chExt cx="9144000" cy="346821"/>
          </a:xfrm>
        </p:grpSpPr>
        <p:sp>
          <p:nvSpPr>
            <p:cNvPr id="5" name="Rectangle 4">
              <a:extLst>
                <a:ext uri="{FF2B5EF4-FFF2-40B4-BE49-F238E27FC236}">
                  <a16:creationId xmlns:a16="http://schemas.microsoft.com/office/drawing/2014/main" id="{E932F1A3-646C-57FF-9E9F-F083FEE72ECD}"/>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7" name="Date Placeholder 3">
              <a:extLst>
                <a:ext uri="{FF2B5EF4-FFF2-40B4-BE49-F238E27FC236}">
                  <a16:creationId xmlns:a16="http://schemas.microsoft.com/office/drawing/2014/main" id="{769C7918-19EE-078C-B414-CCEA9ACBD971}"/>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24 February 2025</a:t>
              </a:r>
            </a:p>
          </p:txBody>
        </p:sp>
        <p:sp>
          <p:nvSpPr>
            <p:cNvPr id="8" name="Footer Placeholder 4">
              <a:extLst>
                <a:ext uri="{FF2B5EF4-FFF2-40B4-BE49-F238E27FC236}">
                  <a16:creationId xmlns:a16="http://schemas.microsoft.com/office/drawing/2014/main" id="{2A81F703-A289-AA2F-2BCE-F5492B8FBB0A}"/>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0" name="Slide Number Placeholder 5">
              <a:extLst>
                <a:ext uri="{FF2B5EF4-FFF2-40B4-BE49-F238E27FC236}">
                  <a16:creationId xmlns:a16="http://schemas.microsoft.com/office/drawing/2014/main" id="{DDF2258E-CF2A-EA0B-BC0E-1417C1F88AE8}"/>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11</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1940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2D255A8-E5F0-75A0-DBF3-E87F0F7E46E9}"/>
              </a:ext>
            </a:extLst>
          </p:cNvPr>
          <p:cNvPicPr>
            <a:picLocks noChangeAspect="1"/>
          </p:cNvPicPr>
          <p:nvPr/>
        </p:nvPicPr>
        <p:blipFill>
          <a:blip r:embed="rId2"/>
          <a:stretch>
            <a:fillRect/>
          </a:stretch>
        </p:blipFill>
        <p:spPr>
          <a:xfrm>
            <a:off x="3636029" y="199296"/>
            <a:ext cx="4629571" cy="4475922"/>
          </a:xfrm>
          <a:prstGeom prst="rect">
            <a:avLst/>
          </a:prstGeom>
        </p:spPr>
      </p:pic>
      <p:sp>
        <p:nvSpPr>
          <p:cNvPr id="5" name="Rectangle: Rounded Corners 4">
            <a:extLst>
              <a:ext uri="{FF2B5EF4-FFF2-40B4-BE49-F238E27FC236}">
                <a16:creationId xmlns:a16="http://schemas.microsoft.com/office/drawing/2014/main" id="{F7F90D41-B23A-6764-071E-BA5F5CF40D50}"/>
              </a:ext>
            </a:extLst>
          </p:cNvPr>
          <p:cNvSpPr/>
          <p:nvPr/>
        </p:nvSpPr>
        <p:spPr>
          <a:xfrm>
            <a:off x="201600" y="285696"/>
            <a:ext cx="3096000" cy="1274400"/>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Methodology</a:t>
            </a:r>
          </a:p>
        </p:txBody>
      </p:sp>
      <p:sp>
        <p:nvSpPr>
          <p:cNvPr id="8" name="Rectangle: Rounded Corners 7">
            <a:extLst>
              <a:ext uri="{FF2B5EF4-FFF2-40B4-BE49-F238E27FC236}">
                <a16:creationId xmlns:a16="http://schemas.microsoft.com/office/drawing/2014/main" id="{DF1D9993-6683-9AA9-F9DB-7F605708F12D}"/>
              </a:ext>
            </a:extLst>
          </p:cNvPr>
          <p:cNvSpPr/>
          <p:nvPr/>
        </p:nvSpPr>
        <p:spPr>
          <a:xfrm>
            <a:off x="201600" y="1651218"/>
            <a:ext cx="3096000" cy="2822400"/>
          </a:xfrm>
          <a:prstGeom prst="roundRect">
            <a:avLst>
              <a:gd name="adj" fmla="val 2403"/>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sym typeface="Montserrat"/>
              </a:rPr>
              <a:t>Data Pre-processing</a:t>
            </a:r>
          </a:p>
          <a:p>
            <a:pPr marL="285750" indent="-285750">
              <a:lnSpc>
                <a:spcPct val="150000"/>
              </a:lnSpc>
              <a:buFont typeface="Wingdings" panose="05000000000000000000" pitchFamily="2" charset="2"/>
              <a:buChar char="Ø"/>
            </a:pPr>
            <a:r>
              <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sym typeface="Montserrat"/>
              </a:rPr>
              <a:t>Feature Extraction</a:t>
            </a:r>
          </a:p>
          <a:p>
            <a:pPr marL="285750" indent="-285750">
              <a:lnSpc>
                <a:spcPct val="150000"/>
              </a:lnSpc>
              <a:buFont typeface="Wingdings" panose="05000000000000000000" pitchFamily="2" charset="2"/>
              <a:buChar char="Ø"/>
            </a:pPr>
            <a:r>
              <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sym typeface="Montserrat"/>
              </a:rPr>
              <a:t>Best Classifier Selection</a:t>
            </a:r>
          </a:p>
          <a:p>
            <a:pPr marL="285750" indent="-285750">
              <a:lnSpc>
                <a:spcPct val="150000"/>
              </a:lnSpc>
              <a:buFont typeface="Wingdings" panose="05000000000000000000" pitchFamily="2" charset="2"/>
              <a:buChar char="Ø"/>
            </a:pPr>
            <a:r>
              <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sym typeface="Montserrat"/>
              </a:rPr>
              <a:t>Model Deployment</a:t>
            </a:r>
            <a:endPar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2" name="Group 1">
            <a:extLst>
              <a:ext uri="{FF2B5EF4-FFF2-40B4-BE49-F238E27FC236}">
                <a16:creationId xmlns:a16="http://schemas.microsoft.com/office/drawing/2014/main" id="{6E5DCFD5-B433-3C99-18C3-811390C5DC15}"/>
              </a:ext>
            </a:extLst>
          </p:cNvPr>
          <p:cNvGrpSpPr/>
          <p:nvPr/>
        </p:nvGrpSpPr>
        <p:grpSpPr>
          <a:xfrm>
            <a:off x="0" y="4796679"/>
            <a:ext cx="9144000" cy="346821"/>
            <a:chOff x="0" y="4668091"/>
            <a:chExt cx="9144000" cy="346821"/>
          </a:xfrm>
        </p:grpSpPr>
        <p:sp>
          <p:nvSpPr>
            <p:cNvPr id="3" name="Rectangle 2">
              <a:extLst>
                <a:ext uri="{FF2B5EF4-FFF2-40B4-BE49-F238E27FC236}">
                  <a16:creationId xmlns:a16="http://schemas.microsoft.com/office/drawing/2014/main" id="{97382037-7B22-00E0-6898-122EBA764DC2}"/>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6" name="Date Placeholder 3">
              <a:extLst>
                <a:ext uri="{FF2B5EF4-FFF2-40B4-BE49-F238E27FC236}">
                  <a16:creationId xmlns:a16="http://schemas.microsoft.com/office/drawing/2014/main" id="{111A6B77-5964-1DA8-89E7-FACACC31168D}"/>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7" name="Footer Placeholder 4">
              <a:extLst>
                <a:ext uri="{FF2B5EF4-FFF2-40B4-BE49-F238E27FC236}">
                  <a16:creationId xmlns:a16="http://schemas.microsoft.com/office/drawing/2014/main" id="{0E88D7EB-8B01-467F-C304-8DC5A055DDBA}"/>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9" name="Slide Number Placeholder 5">
              <a:extLst>
                <a:ext uri="{FF2B5EF4-FFF2-40B4-BE49-F238E27FC236}">
                  <a16:creationId xmlns:a16="http://schemas.microsoft.com/office/drawing/2014/main" id="{BBCECEB5-C407-B0A8-5721-1EA4A618653E}"/>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12</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AE285ABD-D407-A1E8-13FB-66BD6CAE7A3F}"/>
              </a:ext>
            </a:extLst>
          </p:cNvPr>
          <p:cNvGrpSpPr/>
          <p:nvPr/>
        </p:nvGrpSpPr>
        <p:grpSpPr>
          <a:xfrm>
            <a:off x="8143875" y="-406109"/>
            <a:ext cx="1424394" cy="1235650"/>
            <a:chOff x="7996021" y="-406109"/>
            <a:chExt cx="1572248" cy="1363912"/>
          </a:xfrm>
        </p:grpSpPr>
        <p:sp>
          <p:nvSpPr>
            <p:cNvPr id="11" name="Google Shape;74;p11">
              <a:extLst>
                <a:ext uri="{FF2B5EF4-FFF2-40B4-BE49-F238E27FC236}">
                  <a16:creationId xmlns:a16="http://schemas.microsoft.com/office/drawing/2014/main" id="{3DA62CA1-19EE-0A5E-C0A7-18B50C592269}"/>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94FB6064-7CD5-C0F6-7F21-D4BAB62DB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200439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255A8-E5F0-75A0-DBF3-E87F0F7E46E9}"/>
              </a:ext>
            </a:extLst>
          </p:cNvPr>
          <p:cNvPicPr>
            <a:picLocks noChangeAspect="1"/>
          </p:cNvPicPr>
          <p:nvPr/>
        </p:nvPicPr>
        <p:blipFill>
          <a:blip r:embed="rId2"/>
          <a:srcRect/>
          <a:stretch/>
        </p:blipFill>
        <p:spPr>
          <a:xfrm>
            <a:off x="1166414" y="1902959"/>
            <a:ext cx="6811171" cy="2223904"/>
          </a:xfrm>
          <a:prstGeom prst="rect">
            <a:avLst/>
          </a:prstGeom>
        </p:spPr>
      </p:pic>
      <p:sp>
        <p:nvSpPr>
          <p:cNvPr id="5" name="Rectangle: Rounded Corners 4">
            <a:extLst>
              <a:ext uri="{FF2B5EF4-FFF2-40B4-BE49-F238E27FC236}">
                <a16:creationId xmlns:a16="http://schemas.microsoft.com/office/drawing/2014/main" id="{F7F90D41-B23A-6764-071E-BA5F5CF40D50}"/>
              </a:ext>
            </a:extLst>
          </p:cNvPr>
          <p:cNvSpPr/>
          <p:nvPr/>
        </p:nvSpPr>
        <p:spPr>
          <a:xfrm>
            <a:off x="201600" y="315102"/>
            <a:ext cx="8136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Methodology </a:t>
            </a:r>
            <a:r>
              <a:rPr lang="en-US" sz="3000" b="1" dirty="0" err="1">
                <a:solidFill>
                  <a:schemeClr val="bg1"/>
                </a:solidFill>
                <a:latin typeface="Montserrat"/>
              </a:rPr>
              <a:t>Cont</a:t>
            </a:r>
            <a:r>
              <a:rPr lang="en-US" sz="3000" b="1" dirty="0">
                <a:solidFill>
                  <a:schemeClr val="bg1"/>
                </a:solidFill>
                <a:latin typeface="Montserrat"/>
              </a:rPr>
              <a:t>…</a:t>
            </a:r>
          </a:p>
        </p:txBody>
      </p:sp>
      <p:sp>
        <p:nvSpPr>
          <p:cNvPr id="3" name="TextBox 2">
            <a:extLst>
              <a:ext uri="{FF2B5EF4-FFF2-40B4-BE49-F238E27FC236}">
                <a16:creationId xmlns:a16="http://schemas.microsoft.com/office/drawing/2014/main" id="{AC8F8FC0-EC59-5F23-F7C1-FE564D746A8E}"/>
              </a:ext>
            </a:extLst>
          </p:cNvPr>
          <p:cNvSpPr txBox="1"/>
          <p:nvPr/>
        </p:nvSpPr>
        <p:spPr>
          <a:xfrm>
            <a:off x="345600" y="1176624"/>
            <a:ext cx="79920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Open Sans Light" panose="020B0606030504020204" pitchFamily="34" charset="0"/>
                <a:ea typeface="Open Sans Light" panose="020B0606030504020204" pitchFamily="34" charset="0"/>
                <a:cs typeface="Open Sans Light" panose="020B0606030504020204" pitchFamily="34" charset="0"/>
              </a:rPr>
              <a:t>Data Collection:</a:t>
            </a:r>
          </a:p>
        </p:txBody>
      </p:sp>
      <p:grpSp>
        <p:nvGrpSpPr>
          <p:cNvPr id="2" name="Group 1">
            <a:extLst>
              <a:ext uri="{FF2B5EF4-FFF2-40B4-BE49-F238E27FC236}">
                <a16:creationId xmlns:a16="http://schemas.microsoft.com/office/drawing/2014/main" id="{7247CC34-EED1-AD0E-5A2B-543B8BB2B78B}"/>
              </a:ext>
            </a:extLst>
          </p:cNvPr>
          <p:cNvGrpSpPr/>
          <p:nvPr/>
        </p:nvGrpSpPr>
        <p:grpSpPr>
          <a:xfrm>
            <a:off x="0" y="4796679"/>
            <a:ext cx="9144000" cy="346821"/>
            <a:chOff x="0" y="4668091"/>
            <a:chExt cx="9144000" cy="346821"/>
          </a:xfrm>
        </p:grpSpPr>
        <p:sp>
          <p:nvSpPr>
            <p:cNvPr id="6" name="Rectangle 5">
              <a:extLst>
                <a:ext uri="{FF2B5EF4-FFF2-40B4-BE49-F238E27FC236}">
                  <a16:creationId xmlns:a16="http://schemas.microsoft.com/office/drawing/2014/main" id="{CFE6CBE5-7AD5-B342-CA79-86A8B2FD7739}"/>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7" name="Date Placeholder 3">
              <a:extLst>
                <a:ext uri="{FF2B5EF4-FFF2-40B4-BE49-F238E27FC236}">
                  <a16:creationId xmlns:a16="http://schemas.microsoft.com/office/drawing/2014/main" id="{E8251F3B-4990-C83D-1098-53A93D365ACF}"/>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61F84710-ED9E-43EE-CE48-BA8E25F23E19}"/>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9" name="Slide Number Placeholder 5">
              <a:extLst>
                <a:ext uri="{FF2B5EF4-FFF2-40B4-BE49-F238E27FC236}">
                  <a16:creationId xmlns:a16="http://schemas.microsoft.com/office/drawing/2014/main" id="{2D32274D-E76F-6398-0C1A-835F68249DB1}"/>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13</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7BBD97BA-8FCC-7D02-E870-0CF800695C29}"/>
              </a:ext>
            </a:extLst>
          </p:cNvPr>
          <p:cNvGrpSpPr/>
          <p:nvPr/>
        </p:nvGrpSpPr>
        <p:grpSpPr>
          <a:xfrm>
            <a:off x="8143875" y="-406109"/>
            <a:ext cx="1424394" cy="1235650"/>
            <a:chOff x="7996021" y="-406109"/>
            <a:chExt cx="1572248" cy="1363912"/>
          </a:xfrm>
        </p:grpSpPr>
        <p:sp>
          <p:nvSpPr>
            <p:cNvPr id="11" name="Google Shape;74;p11">
              <a:extLst>
                <a:ext uri="{FF2B5EF4-FFF2-40B4-BE49-F238E27FC236}">
                  <a16:creationId xmlns:a16="http://schemas.microsoft.com/office/drawing/2014/main" id="{7EB9734A-A21C-4F78-6B84-07B175774F03}"/>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3A4807A7-7B0E-A217-981F-7B661294B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1608812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255A8-E5F0-75A0-DBF3-E87F0F7E46E9}"/>
              </a:ext>
            </a:extLst>
          </p:cNvPr>
          <p:cNvPicPr>
            <a:picLocks noChangeAspect="1"/>
          </p:cNvPicPr>
          <p:nvPr/>
        </p:nvPicPr>
        <p:blipFill>
          <a:blip r:embed="rId2"/>
          <a:srcRect/>
          <a:stretch/>
        </p:blipFill>
        <p:spPr>
          <a:xfrm>
            <a:off x="1351502" y="1752778"/>
            <a:ext cx="6440996" cy="2520068"/>
          </a:xfrm>
          <a:prstGeom prst="rect">
            <a:avLst/>
          </a:prstGeom>
        </p:spPr>
      </p:pic>
      <p:sp>
        <p:nvSpPr>
          <p:cNvPr id="5" name="Rectangle: Rounded Corners 4">
            <a:extLst>
              <a:ext uri="{FF2B5EF4-FFF2-40B4-BE49-F238E27FC236}">
                <a16:creationId xmlns:a16="http://schemas.microsoft.com/office/drawing/2014/main" id="{F7F90D41-B23A-6764-071E-BA5F5CF40D50}"/>
              </a:ext>
            </a:extLst>
          </p:cNvPr>
          <p:cNvSpPr/>
          <p:nvPr/>
        </p:nvSpPr>
        <p:spPr>
          <a:xfrm>
            <a:off x="201600" y="315102"/>
            <a:ext cx="8136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Methodology Cont.…</a:t>
            </a:r>
          </a:p>
        </p:txBody>
      </p:sp>
      <p:sp>
        <p:nvSpPr>
          <p:cNvPr id="3" name="TextBox 2">
            <a:extLst>
              <a:ext uri="{FF2B5EF4-FFF2-40B4-BE49-F238E27FC236}">
                <a16:creationId xmlns:a16="http://schemas.microsoft.com/office/drawing/2014/main" id="{AC8F8FC0-EC59-5F23-F7C1-FE564D746A8E}"/>
              </a:ext>
            </a:extLst>
          </p:cNvPr>
          <p:cNvSpPr txBox="1"/>
          <p:nvPr/>
        </p:nvSpPr>
        <p:spPr>
          <a:xfrm>
            <a:off x="345600" y="1176624"/>
            <a:ext cx="79920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Open Sans Light" panose="020B0606030504020204" pitchFamily="34" charset="0"/>
                <a:ea typeface="Open Sans Light" panose="020B0606030504020204" pitchFamily="34" charset="0"/>
                <a:cs typeface="Open Sans Light" panose="020B0606030504020204" pitchFamily="34" charset="0"/>
              </a:rPr>
              <a:t>Feature Extraction and Feature Selection:</a:t>
            </a:r>
          </a:p>
        </p:txBody>
      </p:sp>
      <p:grpSp>
        <p:nvGrpSpPr>
          <p:cNvPr id="2" name="Group 1">
            <a:extLst>
              <a:ext uri="{FF2B5EF4-FFF2-40B4-BE49-F238E27FC236}">
                <a16:creationId xmlns:a16="http://schemas.microsoft.com/office/drawing/2014/main" id="{B250A942-F430-0DA6-C693-AFBF34C00E5C}"/>
              </a:ext>
            </a:extLst>
          </p:cNvPr>
          <p:cNvGrpSpPr/>
          <p:nvPr/>
        </p:nvGrpSpPr>
        <p:grpSpPr>
          <a:xfrm>
            <a:off x="0" y="4796679"/>
            <a:ext cx="9144000" cy="346821"/>
            <a:chOff x="0" y="4668091"/>
            <a:chExt cx="9144000" cy="346821"/>
          </a:xfrm>
        </p:grpSpPr>
        <p:sp>
          <p:nvSpPr>
            <p:cNvPr id="6" name="Rectangle 5">
              <a:extLst>
                <a:ext uri="{FF2B5EF4-FFF2-40B4-BE49-F238E27FC236}">
                  <a16:creationId xmlns:a16="http://schemas.microsoft.com/office/drawing/2014/main" id="{944D5310-F05B-3C17-CB69-505EF4F7E5D2}"/>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7" name="Date Placeholder 3">
              <a:extLst>
                <a:ext uri="{FF2B5EF4-FFF2-40B4-BE49-F238E27FC236}">
                  <a16:creationId xmlns:a16="http://schemas.microsoft.com/office/drawing/2014/main" id="{D589A76A-C6D5-9E00-2775-CD9EFEEE16D6}"/>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3EAD7E6E-FE89-E33F-242B-3D9099B52F94}"/>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9" name="Slide Number Placeholder 5">
              <a:extLst>
                <a:ext uri="{FF2B5EF4-FFF2-40B4-BE49-F238E27FC236}">
                  <a16:creationId xmlns:a16="http://schemas.microsoft.com/office/drawing/2014/main" id="{0E311AA4-F882-DED2-F4AA-748667DEE09B}"/>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14</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72C3A7B2-4E7A-E6E4-387E-8F149F123121}"/>
              </a:ext>
            </a:extLst>
          </p:cNvPr>
          <p:cNvGrpSpPr/>
          <p:nvPr/>
        </p:nvGrpSpPr>
        <p:grpSpPr>
          <a:xfrm>
            <a:off x="8143875" y="-406109"/>
            <a:ext cx="1424394" cy="1235650"/>
            <a:chOff x="7996021" y="-406109"/>
            <a:chExt cx="1572248" cy="1363912"/>
          </a:xfrm>
        </p:grpSpPr>
        <p:sp>
          <p:nvSpPr>
            <p:cNvPr id="11" name="Google Shape;74;p11">
              <a:extLst>
                <a:ext uri="{FF2B5EF4-FFF2-40B4-BE49-F238E27FC236}">
                  <a16:creationId xmlns:a16="http://schemas.microsoft.com/office/drawing/2014/main" id="{6028D274-56DD-DD25-6A5B-88F955B245AF}"/>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A20FC25D-1D7E-DA64-7D66-C24721E96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958636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255A8-E5F0-75A0-DBF3-E87F0F7E46E9}"/>
              </a:ext>
            </a:extLst>
          </p:cNvPr>
          <p:cNvPicPr>
            <a:picLocks noChangeAspect="1"/>
          </p:cNvPicPr>
          <p:nvPr/>
        </p:nvPicPr>
        <p:blipFill>
          <a:blip r:embed="rId2"/>
          <a:srcRect/>
          <a:stretch/>
        </p:blipFill>
        <p:spPr>
          <a:xfrm>
            <a:off x="1879200" y="1351909"/>
            <a:ext cx="5126400" cy="3464326"/>
          </a:xfrm>
          <a:prstGeom prst="rect">
            <a:avLst/>
          </a:prstGeom>
        </p:spPr>
      </p:pic>
      <p:sp>
        <p:nvSpPr>
          <p:cNvPr id="5" name="Rectangle: Rounded Corners 4">
            <a:extLst>
              <a:ext uri="{FF2B5EF4-FFF2-40B4-BE49-F238E27FC236}">
                <a16:creationId xmlns:a16="http://schemas.microsoft.com/office/drawing/2014/main" id="{F7F90D41-B23A-6764-071E-BA5F5CF40D50}"/>
              </a:ext>
            </a:extLst>
          </p:cNvPr>
          <p:cNvSpPr/>
          <p:nvPr/>
        </p:nvSpPr>
        <p:spPr>
          <a:xfrm>
            <a:off x="201600" y="315102"/>
            <a:ext cx="8136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Methodology Cont.…</a:t>
            </a:r>
          </a:p>
        </p:txBody>
      </p:sp>
      <p:sp>
        <p:nvSpPr>
          <p:cNvPr id="3" name="TextBox 2">
            <a:extLst>
              <a:ext uri="{FF2B5EF4-FFF2-40B4-BE49-F238E27FC236}">
                <a16:creationId xmlns:a16="http://schemas.microsoft.com/office/drawing/2014/main" id="{AC8F8FC0-EC59-5F23-F7C1-FE564D746A8E}"/>
              </a:ext>
            </a:extLst>
          </p:cNvPr>
          <p:cNvSpPr txBox="1"/>
          <p:nvPr/>
        </p:nvSpPr>
        <p:spPr>
          <a:xfrm>
            <a:off x="345600" y="997717"/>
            <a:ext cx="79920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Open Sans Light" panose="020B0606030504020204" pitchFamily="34" charset="0"/>
                <a:ea typeface="Open Sans Light" panose="020B0606030504020204" pitchFamily="34" charset="0"/>
                <a:cs typeface="Open Sans Light" panose="020B0606030504020204" pitchFamily="34" charset="0"/>
              </a:rPr>
              <a:t>Internal Architecture of </a:t>
            </a:r>
            <a:r>
              <a:rPr lang="en-US" sz="1600" dirty="0" err="1">
                <a:latin typeface="Open Sans Light" panose="020B0606030504020204" pitchFamily="34" charset="0"/>
                <a:ea typeface="Open Sans Light" panose="020B0606030504020204" pitchFamily="34" charset="0"/>
                <a:cs typeface="Open Sans Light" panose="020B0606030504020204" pitchFamily="34" charset="0"/>
              </a:rPr>
              <a:t>AttLSTM</a:t>
            </a:r>
            <a:r>
              <a:rPr lang="en-US" sz="1600" dirty="0">
                <a:latin typeface="Open Sans Light" panose="020B0606030504020204" pitchFamily="34" charset="0"/>
                <a:ea typeface="Open Sans Light" panose="020B0606030504020204" pitchFamily="34" charset="0"/>
                <a:cs typeface="Open Sans Light" panose="020B0606030504020204" pitchFamily="34" charset="0"/>
              </a:rPr>
              <a:t> Model</a:t>
            </a:r>
          </a:p>
        </p:txBody>
      </p:sp>
      <p:grpSp>
        <p:nvGrpSpPr>
          <p:cNvPr id="2" name="Group 1">
            <a:extLst>
              <a:ext uri="{FF2B5EF4-FFF2-40B4-BE49-F238E27FC236}">
                <a16:creationId xmlns:a16="http://schemas.microsoft.com/office/drawing/2014/main" id="{3FA940EB-558E-EB1B-2C3E-5985368CE445}"/>
              </a:ext>
            </a:extLst>
          </p:cNvPr>
          <p:cNvGrpSpPr/>
          <p:nvPr/>
        </p:nvGrpSpPr>
        <p:grpSpPr>
          <a:xfrm>
            <a:off x="0" y="4796679"/>
            <a:ext cx="9144000" cy="346821"/>
            <a:chOff x="0" y="4668091"/>
            <a:chExt cx="9144000" cy="346821"/>
          </a:xfrm>
        </p:grpSpPr>
        <p:sp>
          <p:nvSpPr>
            <p:cNvPr id="6" name="Rectangle 5">
              <a:extLst>
                <a:ext uri="{FF2B5EF4-FFF2-40B4-BE49-F238E27FC236}">
                  <a16:creationId xmlns:a16="http://schemas.microsoft.com/office/drawing/2014/main" id="{7A8FCE46-61C0-B140-BB10-EC1B720DC7A4}"/>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7" name="Date Placeholder 3">
              <a:extLst>
                <a:ext uri="{FF2B5EF4-FFF2-40B4-BE49-F238E27FC236}">
                  <a16:creationId xmlns:a16="http://schemas.microsoft.com/office/drawing/2014/main" id="{67234445-2AC3-4ACF-20D6-D00657093349}"/>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E7F58A06-C2AB-B940-BDAB-32AC56FE8AF5}"/>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9" name="Slide Number Placeholder 5">
              <a:extLst>
                <a:ext uri="{FF2B5EF4-FFF2-40B4-BE49-F238E27FC236}">
                  <a16:creationId xmlns:a16="http://schemas.microsoft.com/office/drawing/2014/main" id="{0BF9FA23-E663-921D-1410-5777734ACE46}"/>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F56336A8-8EA3-4EC1-27E5-8690D02C0CF3}"/>
              </a:ext>
            </a:extLst>
          </p:cNvPr>
          <p:cNvGrpSpPr/>
          <p:nvPr/>
        </p:nvGrpSpPr>
        <p:grpSpPr>
          <a:xfrm>
            <a:off x="8143875" y="-406109"/>
            <a:ext cx="1424394" cy="1235650"/>
            <a:chOff x="7996021" y="-406109"/>
            <a:chExt cx="1572248" cy="1363912"/>
          </a:xfrm>
        </p:grpSpPr>
        <p:sp>
          <p:nvSpPr>
            <p:cNvPr id="11" name="Google Shape;74;p11">
              <a:extLst>
                <a:ext uri="{FF2B5EF4-FFF2-40B4-BE49-F238E27FC236}">
                  <a16:creationId xmlns:a16="http://schemas.microsoft.com/office/drawing/2014/main" id="{722F5CBF-C67C-7DDD-1994-64512C8421B8}"/>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2533CEBF-4740-2CB1-A98F-5D897CE46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1817075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7F90D41-B23A-6764-071E-BA5F5CF40D50}"/>
              </a:ext>
            </a:extLst>
          </p:cNvPr>
          <p:cNvSpPr/>
          <p:nvPr/>
        </p:nvSpPr>
        <p:spPr>
          <a:xfrm>
            <a:off x="201600" y="315102"/>
            <a:ext cx="8136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Methodology Cont.…</a:t>
            </a:r>
          </a:p>
        </p:txBody>
      </p:sp>
      <p:sp>
        <p:nvSpPr>
          <p:cNvPr id="3" name="TextBox 2">
            <a:extLst>
              <a:ext uri="{FF2B5EF4-FFF2-40B4-BE49-F238E27FC236}">
                <a16:creationId xmlns:a16="http://schemas.microsoft.com/office/drawing/2014/main" id="{AC8F8FC0-EC59-5F23-F7C1-FE564D746A8E}"/>
              </a:ext>
            </a:extLst>
          </p:cNvPr>
          <p:cNvSpPr txBox="1"/>
          <p:nvPr/>
        </p:nvSpPr>
        <p:spPr>
          <a:xfrm>
            <a:off x="345600" y="1111728"/>
            <a:ext cx="79920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Open Sans Light" panose="020B0606030504020204" pitchFamily="34" charset="0"/>
                <a:ea typeface="Open Sans Light" panose="020B0606030504020204" pitchFamily="34" charset="0"/>
                <a:cs typeface="Open Sans Light" panose="020B0606030504020204" pitchFamily="34" charset="0"/>
              </a:rPr>
              <a:t>Model Performance Metrics</a:t>
            </a:r>
          </a:p>
        </p:txBody>
      </p:sp>
      <p:grpSp>
        <p:nvGrpSpPr>
          <p:cNvPr id="10" name="Group 9">
            <a:extLst>
              <a:ext uri="{FF2B5EF4-FFF2-40B4-BE49-F238E27FC236}">
                <a16:creationId xmlns:a16="http://schemas.microsoft.com/office/drawing/2014/main" id="{798BF06D-2846-8B57-2597-4A9293C092DA}"/>
              </a:ext>
            </a:extLst>
          </p:cNvPr>
          <p:cNvGrpSpPr/>
          <p:nvPr/>
        </p:nvGrpSpPr>
        <p:grpSpPr>
          <a:xfrm>
            <a:off x="492099" y="1536681"/>
            <a:ext cx="8159803" cy="3055215"/>
            <a:chOff x="641624" y="1487582"/>
            <a:chExt cx="10643645" cy="3985221"/>
          </a:xfrm>
        </p:grpSpPr>
        <p:pic>
          <p:nvPicPr>
            <p:cNvPr id="7" name="Picture 6">
              <a:extLst>
                <a:ext uri="{FF2B5EF4-FFF2-40B4-BE49-F238E27FC236}">
                  <a16:creationId xmlns:a16="http://schemas.microsoft.com/office/drawing/2014/main" id="{2A1D43E0-14AD-20BD-12C8-53593D57F0DF}"/>
                </a:ext>
              </a:extLst>
            </p:cNvPr>
            <p:cNvPicPr>
              <a:picLocks noChangeAspect="1"/>
            </p:cNvPicPr>
            <p:nvPr/>
          </p:nvPicPr>
          <p:blipFill rotWithShape="1">
            <a:blip r:embed="rId2"/>
            <a:srcRect l="-1" r="1"/>
            <a:stretch/>
          </p:blipFill>
          <p:spPr>
            <a:xfrm>
              <a:off x="641624" y="1487583"/>
              <a:ext cx="10627257" cy="3944429"/>
            </a:xfrm>
            <a:prstGeom prst="rect">
              <a:avLst/>
            </a:prstGeom>
          </p:spPr>
        </p:pic>
        <p:sp>
          <p:nvSpPr>
            <p:cNvPr id="8" name="Rectangle 7">
              <a:extLst>
                <a:ext uri="{FF2B5EF4-FFF2-40B4-BE49-F238E27FC236}">
                  <a16:creationId xmlns:a16="http://schemas.microsoft.com/office/drawing/2014/main" id="{C484918E-A1EB-23F7-219B-FA859AA1AE06}"/>
                </a:ext>
              </a:extLst>
            </p:cNvPr>
            <p:cNvSpPr/>
            <p:nvPr/>
          </p:nvSpPr>
          <p:spPr>
            <a:xfrm>
              <a:off x="4178808" y="1487582"/>
              <a:ext cx="7106461" cy="3985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B14DC20-1C28-C401-C08D-C31F10807794}"/>
                </a:ext>
              </a:extLst>
            </p:cNvPr>
            <p:cNvPicPr>
              <a:picLocks noChangeAspect="1"/>
            </p:cNvPicPr>
            <p:nvPr/>
          </p:nvPicPr>
          <p:blipFill rotWithShape="1">
            <a:blip r:embed="rId3">
              <a:extLst>
                <a:ext uri="{28A0092B-C50C-407E-A947-70E740481C1C}">
                  <a14:useLocalDpi xmlns:a14="http://schemas.microsoft.com/office/drawing/2010/main" val="0"/>
                </a:ext>
              </a:extLst>
            </a:blip>
            <a:srcRect l="33156" t="31347" r="929"/>
            <a:stretch/>
          </p:blipFill>
          <p:spPr>
            <a:xfrm>
              <a:off x="4131494" y="2254434"/>
              <a:ext cx="7007695" cy="2707604"/>
            </a:xfrm>
            <a:prstGeom prst="rect">
              <a:avLst/>
            </a:prstGeom>
          </p:spPr>
        </p:pic>
      </p:grpSp>
      <p:grpSp>
        <p:nvGrpSpPr>
          <p:cNvPr id="2" name="Group 1">
            <a:extLst>
              <a:ext uri="{FF2B5EF4-FFF2-40B4-BE49-F238E27FC236}">
                <a16:creationId xmlns:a16="http://schemas.microsoft.com/office/drawing/2014/main" id="{8B8D779B-EB47-4FFC-62DE-C4016351F512}"/>
              </a:ext>
            </a:extLst>
          </p:cNvPr>
          <p:cNvGrpSpPr/>
          <p:nvPr/>
        </p:nvGrpSpPr>
        <p:grpSpPr>
          <a:xfrm>
            <a:off x="0" y="4796679"/>
            <a:ext cx="9144000" cy="346821"/>
            <a:chOff x="0" y="4668091"/>
            <a:chExt cx="9144000" cy="346821"/>
          </a:xfrm>
        </p:grpSpPr>
        <p:sp>
          <p:nvSpPr>
            <p:cNvPr id="4" name="Rectangle 3">
              <a:extLst>
                <a:ext uri="{FF2B5EF4-FFF2-40B4-BE49-F238E27FC236}">
                  <a16:creationId xmlns:a16="http://schemas.microsoft.com/office/drawing/2014/main" id="{730F61C1-4D3E-D8B0-C2C1-41F0CAB1DB65}"/>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6" name="Date Placeholder 3">
              <a:extLst>
                <a:ext uri="{FF2B5EF4-FFF2-40B4-BE49-F238E27FC236}">
                  <a16:creationId xmlns:a16="http://schemas.microsoft.com/office/drawing/2014/main" id="{503EB983-C88E-0EF2-333C-62692178E620}"/>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1" name="Footer Placeholder 4">
              <a:extLst>
                <a:ext uri="{FF2B5EF4-FFF2-40B4-BE49-F238E27FC236}">
                  <a16:creationId xmlns:a16="http://schemas.microsoft.com/office/drawing/2014/main" id="{CEDBCFEE-1AE3-9FE4-D04E-F9CAE04D7E67}"/>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2" name="Slide Number Placeholder 5">
              <a:extLst>
                <a:ext uri="{FF2B5EF4-FFF2-40B4-BE49-F238E27FC236}">
                  <a16:creationId xmlns:a16="http://schemas.microsoft.com/office/drawing/2014/main" id="{BDE9925A-1017-3A68-DDD1-0859D4EEC658}"/>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16</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73FA55DD-F3B8-216E-4D46-419331170817}"/>
              </a:ext>
            </a:extLst>
          </p:cNvPr>
          <p:cNvGrpSpPr/>
          <p:nvPr/>
        </p:nvGrpSpPr>
        <p:grpSpPr>
          <a:xfrm>
            <a:off x="8143875" y="-406109"/>
            <a:ext cx="1424394" cy="1235650"/>
            <a:chOff x="7996021" y="-406109"/>
            <a:chExt cx="1572248" cy="1363912"/>
          </a:xfrm>
        </p:grpSpPr>
        <p:sp>
          <p:nvSpPr>
            <p:cNvPr id="14" name="Google Shape;74;p11">
              <a:extLst>
                <a:ext uri="{FF2B5EF4-FFF2-40B4-BE49-F238E27FC236}">
                  <a16:creationId xmlns:a16="http://schemas.microsoft.com/office/drawing/2014/main" id="{58BA196C-8CD2-A1BA-E9A3-DC4CAAA25DE8}"/>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5" name="Picture 14">
              <a:extLst>
                <a:ext uri="{FF2B5EF4-FFF2-40B4-BE49-F238E27FC236}">
                  <a16:creationId xmlns:a16="http://schemas.microsoft.com/office/drawing/2014/main" id="{742005A1-7AC7-3ABA-9373-32433E09B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1067274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F451F71-7E92-6828-B80E-98AEBAD9A4C7}"/>
              </a:ext>
            </a:extLst>
          </p:cNvPr>
          <p:cNvSpPr/>
          <p:nvPr/>
        </p:nvSpPr>
        <p:spPr>
          <a:xfrm>
            <a:off x="432000" y="315102"/>
            <a:ext cx="7992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Result Analysis</a:t>
            </a:r>
          </a:p>
        </p:txBody>
      </p:sp>
      <p:sp>
        <p:nvSpPr>
          <p:cNvPr id="4" name="TextBox 3">
            <a:extLst>
              <a:ext uri="{FF2B5EF4-FFF2-40B4-BE49-F238E27FC236}">
                <a16:creationId xmlns:a16="http://schemas.microsoft.com/office/drawing/2014/main" id="{3FC9FD74-A803-2695-3875-925DC2747380}"/>
              </a:ext>
            </a:extLst>
          </p:cNvPr>
          <p:cNvSpPr txBox="1"/>
          <p:nvPr/>
        </p:nvSpPr>
        <p:spPr>
          <a:xfrm>
            <a:off x="345600" y="1082928"/>
            <a:ext cx="79920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Open Sans Light" panose="020B0606030504020204" pitchFamily="34" charset="0"/>
                <a:ea typeface="Open Sans Light" panose="020B0606030504020204" pitchFamily="34" charset="0"/>
                <a:cs typeface="Open Sans Light" panose="020B0606030504020204" pitchFamily="34" charset="0"/>
              </a:rPr>
              <a:t>Performance of each feature for different k-</a:t>
            </a:r>
            <a:r>
              <a:rPr lang="en-US" sz="1600" dirty="0" err="1">
                <a:latin typeface="Open Sans Light" panose="020B0606030504020204" pitchFamily="34" charset="0"/>
                <a:ea typeface="Open Sans Light" panose="020B0606030504020204" pitchFamily="34" charset="0"/>
                <a:cs typeface="Open Sans Light" panose="020B0606030504020204" pitchFamily="34" charset="0"/>
              </a:rPr>
              <a:t>mer</a:t>
            </a:r>
            <a:r>
              <a:rPr lang="en-US" sz="1600" dirty="0">
                <a:latin typeface="Open Sans Light" panose="020B0606030504020204" pitchFamily="34" charset="0"/>
                <a:ea typeface="Open Sans Light" panose="020B0606030504020204" pitchFamily="34" charset="0"/>
                <a:cs typeface="Open Sans Light" panose="020B0606030504020204" pitchFamily="34" charset="0"/>
              </a:rPr>
              <a:t> lengths</a:t>
            </a:r>
          </a:p>
        </p:txBody>
      </p:sp>
      <p:grpSp>
        <p:nvGrpSpPr>
          <p:cNvPr id="2" name="Group 1">
            <a:extLst>
              <a:ext uri="{FF2B5EF4-FFF2-40B4-BE49-F238E27FC236}">
                <a16:creationId xmlns:a16="http://schemas.microsoft.com/office/drawing/2014/main" id="{3597685E-6A33-D91C-45F7-893FDA43A531}"/>
              </a:ext>
            </a:extLst>
          </p:cNvPr>
          <p:cNvGrpSpPr/>
          <p:nvPr/>
        </p:nvGrpSpPr>
        <p:grpSpPr>
          <a:xfrm>
            <a:off x="0" y="4796679"/>
            <a:ext cx="9144000" cy="346821"/>
            <a:chOff x="0" y="4668091"/>
            <a:chExt cx="9144000" cy="346821"/>
          </a:xfrm>
        </p:grpSpPr>
        <p:sp>
          <p:nvSpPr>
            <p:cNvPr id="5" name="Rectangle 4">
              <a:extLst>
                <a:ext uri="{FF2B5EF4-FFF2-40B4-BE49-F238E27FC236}">
                  <a16:creationId xmlns:a16="http://schemas.microsoft.com/office/drawing/2014/main" id="{3C2C6A00-3721-FE82-E52C-960046972D1C}"/>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9" name="Date Placeholder 3">
              <a:extLst>
                <a:ext uri="{FF2B5EF4-FFF2-40B4-BE49-F238E27FC236}">
                  <a16:creationId xmlns:a16="http://schemas.microsoft.com/office/drawing/2014/main" id="{963718A4-D2DA-EA49-8073-579B39F76A40}"/>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E5C404A6-1F79-15C2-838C-5395B2675880}"/>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2" name="Slide Number Placeholder 5">
              <a:extLst>
                <a:ext uri="{FF2B5EF4-FFF2-40B4-BE49-F238E27FC236}">
                  <a16:creationId xmlns:a16="http://schemas.microsoft.com/office/drawing/2014/main" id="{308205E3-BE13-780D-C1C6-858B7FD85EDA}"/>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17</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8943ABBE-AD98-7FE0-254B-9A34A7743C0E}"/>
              </a:ext>
            </a:extLst>
          </p:cNvPr>
          <p:cNvGrpSpPr/>
          <p:nvPr/>
        </p:nvGrpSpPr>
        <p:grpSpPr>
          <a:xfrm>
            <a:off x="8143875" y="-406109"/>
            <a:ext cx="1424394" cy="1235650"/>
            <a:chOff x="7996021" y="-406109"/>
            <a:chExt cx="1572248" cy="1363912"/>
          </a:xfrm>
        </p:grpSpPr>
        <p:sp>
          <p:nvSpPr>
            <p:cNvPr id="15" name="Google Shape;74;p11">
              <a:extLst>
                <a:ext uri="{FF2B5EF4-FFF2-40B4-BE49-F238E27FC236}">
                  <a16:creationId xmlns:a16="http://schemas.microsoft.com/office/drawing/2014/main" id="{DEFF5F26-A65E-9F44-F187-4A73036A4EDA}"/>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6" name="Picture 15">
              <a:extLst>
                <a:ext uri="{FF2B5EF4-FFF2-40B4-BE49-F238E27FC236}">
                  <a16:creationId xmlns:a16="http://schemas.microsoft.com/office/drawing/2014/main" id="{72A744DD-6049-E352-F01B-A23547BCA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pic>
        <p:nvPicPr>
          <p:cNvPr id="18" name="Picture 17" descr="A graph of a positive and a positive rate&#10;&#10;Description automatically generated with medium confidence">
            <a:extLst>
              <a:ext uri="{FF2B5EF4-FFF2-40B4-BE49-F238E27FC236}">
                <a16:creationId xmlns:a16="http://schemas.microsoft.com/office/drawing/2014/main" id="{9E3E586D-F97E-D21F-48BB-EC3A413BF310}"/>
              </a:ext>
            </a:extLst>
          </p:cNvPr>
          <p:cNvPicPr>
            <a:picLocks noChangeAspect="1"/>
          </p:cNvPicPr>
          <p:nvPr/>
        </p:nvPicPr>
        <p:blipFill>
          <a:blip r:embed="rId3"/>
          <a:stretch>
            <a:fillRect/>
          </a:stretch>
        </p:blipFill>
        <p:spPr>
          <a:xfrm>
            <a:off x="2277929" y="1403568"/>
            <a:ext cx="4246624" cy="1700121"/>
          </a:xfrm>
          <a:prstGeom prst="rect">
            <a:avLst/>
          </a:prstGeom>
        </p:spPr>
      </p:pic>
      <p:pic>
        <p:nvPicPr>
          <p:cNvPr id="22" name="Picture 21" descr="A graph of a positive and a positive rate&#10;&#10;Description automatically generated with medium confidence">
            <a:extLst>
              <a:ext uri="{FF2B5EF4-FFF2-40B4-BE49-F238E27FC236}">
                <a16:creationId xmlns:a16="http://schemas.microsoft.com/office/drawing/2014/main" id="{0B10939F-3A4F-7A4A-F723-A2520385A0C4}"/>
              </a:ext>
            </a:extLst>
          </p:cNvPr>
          <p:cNvPicPr>
            <a:picLocks noChangeAspect="1"/>
          </p:cNvPicPr>
          <p:nvPr/>
        </p:nvPicPr>
        <p:blipFill>
          <a:blip r:embed="rId4"/>
          <a:stretch>
            <a:fillRect/>
          </a:stretch>
        </p:blipFill>
        <p:spPr>
          <a:xfrm>
            <a:off x="2284909" y="3036835"/>
            <a:ext cx="4300142" cy="1739136"/>
          </a:xfrm>
          <a:prstGeom prst="rect">
            <a:avLst/>
          </a:prstGeom>
        </p:spPr>
      </p:pic>
    </p:spTree>
    <p:extLst>
      <p:ext uri="{BB962C8B-B14F-4D97-AF65-F5344CB8AC3E}">
        <p14:creationId xmlns:p14="http://schemas.microsoft.com/office/powerpoint/2010/main" val="1520361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582B9-E7BF-7524-5F61-29AAEC0615B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83DFA4B-6B60-22CE-62D8-28B0DAA02F9D}"/>
              </a:ext>
            </a:extLst>
          </p:cNvPr>
          <p:cNvSpPr/>
          <p:nvPr/>
        </p:nvSpPr>
        <p:spPr>
          <a:xfrm>
            <a:off x="432000" y="315102"/>
            <a:ext cx="7992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Result Analysis </a:t>
            </a:r>
            <a:r>
              <a:rPr lang="en-US" sz="3000" b="1" dirty="0" err="1">
                <a:solidFill>
                  <a:schemeClr val="bg1"/>
                </a:solidFill>
                <a:latin typeface="Montserrat"/>
              </a:rPr>
              <a:t>Cont</a:t>
            </a:r>
            <a:r>
              <a:rPr lang="en-US" sz="3000" b="1" dirty="0">
                <a:solidFill>
                  <a:schemeClr val="bg1"/>
                </a:solidFill>
                <a:latin typeface="Montserrat"/>
              </a:rPr>
              <a:t>…</a:t>
            </a:r>
          </a:p>
        </p:txBody>
      </p:sp>
      <p:sp>
        <p:nvSpPr>
          <p:cNvPr id="4" name="TextBox 3">
            <a:extLst>
              <a:ext uri="{FF2B5EF4-FFF2-40B4-BE49-F238E27FC236}">
                <a16:creationId xmlns:a16="http://schemas.microsoft.com/office/drawing/2014/main" id="{DF6DBBFB-D2C7-2D5B-AF83-C0A7EC4DB189}"/>
              </a:ext>
            </a:extLst>
          </p:cNvPr>
          <p:cNvSpPr txBox="1"/>
          <p:nvPr/>
        </p:nvSpPr>
        <p:spPr>
          <a:xfrm>
            <a:off x="345600" y="1082928"/>
            <a:ext cx="79920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Open Sans Light" panose="020B0606030504020204" pitchFamily="34" charset="0"/>
                <a:ea typeface="Open Sans Light" panose="020B0606030504020204" pitchFamily="34" charset="0"/>
                <a:cs typeface="Open Sans Light" panose="020B0606030504020204" pitchFamily="34" charset="0"/>
              </a:rPr>
              <a:t>Performance of each feature for different k-</a:t>
            </a:r>
            <a:r>
              <a:rPr lang="en-US" sz="1600" dirty="0" err="1">
                <a:latin typeface="Open Sans Light" panose="020B0606030504020204" pitchFamily="34" charset="0"/>
                <a:ea typeface="Open Sans Light" panose="020B0606030504020204" pitchFamily="34" charset="0"/>
                <a:cs typeface="Open Sans Light" panose="020B0606030504020204" pitchFamily="34" charset="0"/>
              </a:rPr>
              <a:t>mer</a:t>
            </a:r>
            <a:r>
              <a:rPr lang="en-US" sz="1600" dirty="0">
                <a:latin typeface="Open Sans Light" panose="020B0606030504020204" pitchFamily="34" charset="0"/>
                <a:ea typeface="Open Sans Light" panose="020B0606030504020204" pitchFamily="34" charset="0"/>
                <a:cs typeface="Open Sans Light" panose="020B0606030504020204" pitchFamily="34" charset="0"/>
              </a:rPr>
              <a:t> lengths</a:t>
            </a:r>
          </a:p>
        </p:txBody>
      </p:sp>
      <p:grpSp>
        <p:nvGrpSpPr>
          <p:cNvPr id="2" name="Group 1">
            <a:extLst>
              <a:ext uri="{FF2B5EF4-FFF2-40B4-BE49-F238E27FC236}">
                <a16:creationId xmlns:a16="http://schemas.microsoft.com/office/drawing/2014/main" id="{3F2FD2CB-F534-F62A-A104-D3C26B0950CC}"/>
              </a:ext>
            </a:extLst>
          </p:cNvPr>
          <p:cNvGrpSpPr/>
          <p:nvPr/>
        </p:nvGrpSpPr>
        <p:grpSpPr>
          <a:xfrm>
            <a:off x="0" y="4796679"/>
            <a:ext cx="9144000" cy="346821"/>
            <a:chOff x="0" y="4668091"/>
            <a:chExt cx="9144000" cy="346821"/>
          </a:xfrm>
        </p:grpSpPr>
        <p:sp>
          <p:nvSpPr>
            <p:cNvPr id="5" name="Rectangle 4">
              <a:extLst>
                <a:ext uri="{FF2B5EF4-FFF2-40B4-BE49-F238E27FC236}">
                  <a16:creationId xmlns:a16="http://schemas.microsoft.com/office/drawing/2014/main" id="{21DED7F5-3250-4823-2ABE-87C869FECAAB}"/>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9" name="Date Placeholder 3">
              <a:extLst>
                <a:ext uri="{FF2B5EF4-FFF2-40B4-BE49-F238E27FC236}">
                  <a16:creationId xmlns:a16="http://schemas.microsoft.com/office/drawing/2014/main" id="{3D3C8E85-16C0-BBC4-CFA5-CB5D20957DA9}"/>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E849402B-BBCC-97A8-1954-633630A93FA3}"/>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2" name="Slide Number Placeholder 5">
              <a:extLst>
                <a:ext uri="{FF2B5EF4-FFF2-40B4-BE49-F238E27FC236}">
                  <a16:creationId xmlns:a16="http://schemas.microsoft.com/office/drawing/2014/main" id="{ACF2317A-20DF-1A66-A76D-FDBA74D20C60}"/>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18</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EE0580F5-2725-1FAA-8223-FCA02C2AE25E}"/>
              </a:ext>
            </a:extLst>
          </p:cNvPr>
          <p:cNvGrpSpPr/>
          <p:nvPr/>
        </p:nvGrpSpPr>
        <p:grpSpPr>
          <a:xfrm>
            <a:off x="8143875" y="-406109"/>
            <a:ext cx="1424394" cy="1235650"/>
            <a:chOff x="7996021" y="-406109"/>
            <a:chExt cx="1572248" cy="1363912"/>
          </a:xfrm>
        </p:grpSpPr>
        <p:sp>
          <p:nvSpPr>
            <p:cNvPr id="15" name="Google Shape;74;p11">
              <a:extLst>
                <a:ext uri="{FF2B5EF4-FFF2-40B4-BE49-F238E27FC236}">
                  <a16:creationId xmlns:a16="http://schemas.microsoft.com/office/drawing/2014/main" id="{5B8E9D95-1DD9-E9E0-3E23-60DE94EC357F}"/>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6" name="Picture 15">
              <a:extLst>
                <a:ext uri="{FF2B5EF4-FFF2-40B4-BE49-F238E27FC236}">
                  <a16:creationId xmlns:a16="http://schemas.microsoft.com/office/drawing/2014/main" id="{31392356-E389-3DC5-48BD-CAF01C41E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pic>
        <p:nvPicPr>
          <p:cNvPr id="7" name="Picture 6">
            <a:extLst>
              <a:ext uri="{FF2B5EF4-FFF2-40B4-BE49-F238E27FC236}">
                <a16:creationId xmlns:a16="http://schemas.microsoft.com/office/drawing/2014/main" id="{568195D1-B78C-4E32-C742-BA4A76484C66}"/>
              </a:ext>
            </a:extLst>
          </p:cNvPr>
          <p:cNvPicPr>
            <a:picLocks noChangeAspect="1"/>
          </p:cNvPicPr>
          <p:nvPr/>
        </p:nvPicPr>
        <p:blipFill rotWithShape="1">
          <a:blip r:embed="rId3"/>
          <a:srcRect l="33325" t="32678" b="33177"/>
          <a:stretch/>
        </p:blipFill>
        <p:spPr>
          <a:xfrm>
            <a:off x="2538716" y="1414607"/>
            <a:ext cx="4005603" cy="1687919"/>
          </a:xfrm>
          <a:prstGeom prst="rect">
            <a:avLst/>
          </a:prstGeom>
        </p:spPr>
      </p:pic>
      <p:pic>
        <p:nvPicPr>
          <p:cNvPr id="11" name="Picture 10">
            <a:extLst>
              <a:ext uri="{FF2B5EF4-FFF2-40B4-BE49-F238E27FC236}">
                <a16:creationId xmlns:a16="http://schemas.microsoft.com/office/drawing/2014/main" id="{55EE7648-5DC5-BA0B-2B5A-A060D4497935}"/>
              </a:ext>
            </a:extLst>
          </p:cNvPr>
          <p:cNvPicPr>
            <a:picLocks noChangeAspect="1"/>
          </p:cNvPicPr>
          <p:nvPr/>
        </p:nvPicPr>
        <p:blipFill rotWithShape="1">
          <a:blip r:embed="rId3"/>
          <a:srcRect l="17410" t="65810" r="14837" b="45"/>
          <a:stretch/>
        </p:blipFill>
        <p:spPr>
          <a:xfrm>
            <a:off x="2536769" y="3055667"/>
            <a:ext cx="4070464" cy="1687919"/>
          </a:xfrm>
          <a:prstGeom prst="rect">
            <a:avLst/>
          </a:prstGeom>
        </p:spPr>
      </p:pic>
    </p:spTree>
    <p:extLst>
      <p:ext uri="{BB962C8B-B14F-4D97-AF65-F5344CB8AC3E}">
        <p14:creationId xmlns:p14="http://schemas.microsoft.com/office/powerpoint/2010/main" val="1539119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F451F71-7E92-6828-B80E-98AEBAD9A4C7}"/>
              </a:ext>
            </a:extLst>
          </p:cNvPr>
          <p:cNvSpPr/>
          <p:nvPr/>
        </p:nvSpPr>
        <p:spPr>
          <a:xfrm>
            <a:off x="432000" y="315102"/>
            <a:ext cx="7992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Result Analysis Cont...</a:t>
            </a:r>
          </a:p>
        </p:txBody>
      </p:sp>
      <p:sp>
        <p:nvSpPr>
          <p:cNvPr id="4" name="TextBox 3">
            <a:extLst>
              <a:ext uri="{FF2B5EF4-FFF2-40B4-BE49-F238E27FC236}">
                <a16:creationId xmlns:a16="http://schemas.microsoft.com/office/drawing/2014/main" id="{3FC9FD74-A803-2695-3875-925DC2747380}"/>
              </a:ext>
            </a:extLst>
          </p:cNvPr>
          <p:cNvSpPr txBox="1"/>
          <p:nvPr/>
        </p:nvSpPr>
        <p:spPr>
          <a:xfrm>
            <a:off x="345600" y="1154928"/>
            <a:ext cx="7992000"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dirty="0" err="1">
                <a:latin typeface="Open Sans Light" panose="020B0606030504020204" pitchFamily="34" charset="0"/>
                <a:ea typeface="Open Sans Light" panose="020B0606030504020204" pitchFamily="34" charset="0"/>
                <a:cs typeface="Open Sans Light" panose="020B0606030504020204" pitchFamily="34" charset="0"/>
              </a:rPr>
              <a:t>AttLSTM</a:t>
            </a:r>
            <a:r>
              <a:rPr lang="en-US" sz="1600" dirty="0">
                <a:latin typeface="Open Sans Light" panose="020B0606030504020204" pitchFamily="34" charset="0"/>
                <a:ea typeface="Open Sans Light" panose="020B0606030504020204" pitchFamily="34" charset="0"/>
                <a:cs typeface="Open Sans Light" panose="020B0606030504020204" pitchFamily="34" charset="0"/>
              </a:rPr>
              <a:t> model performance on single and hybrid feature</a:t>
            </a:r>
          </a:p>
        </p:txBody>
      </p:sp>
      <p:pic>
        <p:nvPicPr>
          <p:cNvPr id="5" name="Picture 4">
            <a:extLst>
              <a:ext uri="{FF2B5EF4-FFF2-40B4-BE49-F238E27FC236}">
                <a16:creationId xmlns:a16="http://schemas.microsoft.com/office/drawing/2014/main" id="{3F30523A-6314-4F2F-F419-A73B8A1EDE16}"/>
              </a:ext>
            </a:extLst>
          </p:cNvPr>
          <p:cNvPicPr>
            <a:picLocks noChangeAspect="1"/>
          </p:cNvPicPr>
          <p:nvPr/>
        </p:nvPicPr>
        <p:blipFill>
          <a:blip r:embed="rId2"/>
          <a:stretch>
            <a:fillRect/>
          </a:stretch>
        </p:blipFill>
        <p:spPr>
          <a:xfrm>
            <a:off x="432000" y="1651824"/>
            <a:ext cx="7988808" cy="3096000"/>
          </a:xfrm>
          <a:prstGeom prst="rect">
            <a:avLst/>
          </a:prstGeom>
        </p:spPr>
      </p:pic>
      <p:grpSp>
        <p:nvGrpSpPr>
          <p:cNvPr id="2" name="Group 1">
            <a:extLst>
              <a:ext uri="{FF2B5EF4-FFF2-40B4-BE49-F238E27FC236}">
                <a16:creationId xmlns:a16="http://schemas.microsoft.com/office/drawing/2014/main" id="{369AA45C-96B3-6A9D-8900-CFC4D79DCBE4}"/>
              </a:ext>
            </a:extLst>
          </p:cNvPr>
          <p:cNvGrpSpPr/>
          <p:nvPr/>
        </p:nvGrpSpPr>
        <p:grpSpPr>
          <a:xfrm>
            <a:off x="0" y="4796679"/>
            <a:ext cx="9144000" cy="346821"/>
            <a:chOff x="0" y="4668091"/>
            <a:chExt cx="9144000" cy="346821"/>
          </a:xfrm>
        </p:grpSpPr>
        <p:sp>
          <p:nvSpPr>
            <p:cNvPr id="6" name="Rectangle 5">
              <a:extLst>
                <a:ext uri="{FF2B5EF4-FFF2-40B4-BE49-F238E27FC236}">
                  <a16:creationId xmlns:a16="http://schemas.microsoft.com/office/drawing/2014/main" id="{83B957F5-A8F2-4229-9907-1CD43CFB85B2}"/>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7" name="Date Placeholder 3">
              <a:extLst>
                <a:ext uri="{FF2B5EF4-FFF2-40B4-BE49-F238E27FC236}">
                  <a16:creationId xmlns:a16="http://schemas.microsoft.com/office/drawing/2014/main" id="{C894861D-D666-2DC4-ED9F-43DB915ABE60}"/>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A2F8995A-D385-D77E-1FA3-674903AE72C7}"/>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9" name="Slide Number Placeholder 5">
              <a:extLst>
                <a:ext uri="{FF2B5EF4-FFF2-40B4-BE49-F238E27FC236}">
                  <a16:creationId xmlns:a16="http://schemas.microsoft.com/office/drawing/2014/main" id="{3DB340E0-B15B-29CA-7F6B-E3F22A46F10B}"/>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19</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818F3651-4AD7-B6FC-1C2C-B83C1FF5A158}"/>
              </a:ext>
            </a:extLst>
          </p:cNvPr>
          <p:cNvGrpSpPr/>
          <p:nvPr/>
        </p:nvGrpSpPr>
        <p:grpSpPr>
          <a:xfrm>
            <a:off x="8143875" y="-406109"/>
            <a:ext cx="1424394" cy="1235650"/>
            <a:chOff x="7996021" y="-406109"/>
            <a:chExt cx="1572248" cy="1363912"/>
          </a:xfrm>
        </p:grpSpPr>
        <p:sp>
          <p:nvSpPr>
            <p:cNvPr id="11" name="Google Shape;74;p11">
              <a:extLst>
                <a:ext uri="{FF2B5EF4-FFF2-40B4-BE49-F238E27FC236}">
                  <a16:creationId xmlns:a16="http://schemas.microsoft.com/office/drawing/2014/main" id="{20AC877E-A4F8-0E57-C247-06204931BFD1}"/>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A8933A37-9D13-BE67-D640-4972F196A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265559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8" name="Google Shape;258;p32"/>
          <p:cNvSpPr txBox="1">
            <a:spLocks noGrp="1"/>
          </p:cNvSpPr>
          <p:nvPr>
            <p:ph type="subTitle" idx="2"/>
          </p:nvPr>
        </p:nvSpPr>
        <p:spPr>
          <a:xfrm>
            <a:off x="772675" y="2094293"/>
            <a:ext cx="2786700" cy="1760664"/>
          </a:xfrm>
          <a:prstGeom prst="rect">
            <a:avLst/>
          </a:prstGeom>
          <a:noFill/>
          <a:ln>
            <a:noFill/>
          </a:ln>
        </p:spPr>
        <p:txBody>
          <a:bodyPr spcFirstLastPara="1" wrap="square" lIns="91425" tIns="91425" rIns="91425" bIns="91425" anchor="t" anchorCtr="0">
            <a:noAutofit/>
          </a:bodyPr>
          <a:lstStyle/>
          <a:p>
            <a:pPr marL="0" indent="0" algn="l">
              <a:lnSpc>
                <a:spcPct val="150000"/>
              </a:lnSpc>
              <a:buClr>
                <a:srgbClr val="000000"/>
              </a:buClr>
              <a:buFont typeface="Arial"/>
            </a:pPr>
            <a:r>
              <a:rPr lang="en-GB" sz="1400" b="1" dirty="0">
                <a:latin typeface="Open Sans ExtraBold" panose="020B0606030504020204" pitchFamily="34" charset="0"/>
                <a:ea typeface="Open Sans ExtraBold" panose="020B0606030504020204" pitchFamily="34" charset="0"/>
                <a:cs typeface="Open Sans ExtraBold" panose="020B0606030504020204" pitchFamily="34" charset="0"/>
                <a:sym typeface="Arial"/>
              </a:rPr>
              <a:t>Md. Faruk Hosen</a:t>
            </a:r>
          </a:p>
          <a:p>
            <a:pPr marL="0" indent="0" algn="l">
              <a:lnSpc>
                <a:spcPct val="150000"/>
              </a:lnSpc>
              <a:buClr>
                <a:srgbClr val="000000"/>
              </a:buClr>
              <a:buFont typeface="Arial"/>
            </a:pPr>
            <a:r>
              <a:rPr lang="en-GB" sz="1400" dirty="0">
                <a:latin typeface="Open Sans Light" panose="020B0606030504020204" pitchFamily="34" charset="0"/>
                <a:ea typeface="Open Sans Light" panose="020B0606030504020204" pitchFamily="34" charset="0"/>
                <a:cs typeface="Open Sans Light" panose="020B0606030504020204" pitchFamily="34" charset="0"/>
                <a:sym typeface="Arial"/>
              </a:rPr>
              <a:t>ID: IT21618</a:t>
            </a:r>
          </a:p>
          <a:p>
            <a:pPr marL="0" indent="0" algn="l">
              <a:lnSpc>
                <a:spcPct val="150000"/>
              </a:lnSpc>
              <a:buClr>
                <a:srgbClr val="000000"/>
              </a:buClr>
              <a:buFont typeface="Arial"/>
            </a:pPr>
            <a:r>
              <a:rPr lang="en-GB" sz="1400" dirty="0">
                <a:latin typeface="Open Sans Light" panose="020B0606030504020204" pitchFamily="34" charset="0"/>
                <a:ea typeface="Open Sans Light" panose="020B0606030504020204" pitchFamily="34" charset="0"/>
                <a:cs typeface="Open Sans Light" panose="020B0606030504020204" pitchFamily="34" charset="0"/>
                <a:sym typeface="Arial"/>
              </a:rPr>
              <a:t>Session: 2020-21 (</a:t>
            </a:r>
            <a:r>
              <a:rPr lang="en-GB" sz="1400" dirty="0" err="1">
                <a:latin typeface="Open Sans Light" panose="020B0606030504020204" pitchFamily="34" charset="0"/>
                <a:ea typeface="Open Sans Light" panose="020B0606030504020204" pitchFamily="34" charset="0"/>
                <a:cs typeface="Open Sans Light" panose="020B0606030504020204" pitchFamily="34" charset="0"/>
                <a:sym typeface="Arial"/>
              </a:rPr>
              <a:t>M.Sc</a:t>
            </a:r>
            <a:r>
              <a:rPr lang="en-GB" sz="1400" dirty="0">
                <a:latin typeface="Open Sans Light" panose="020B0606030504020204" pitchFamily="34" charset="0"/>
                <a:ea typeface="Open Sans Light" panose="020B0606030504020204" pitchFamily="34" charset="0"/>
                <a:cs typeface="Open Sans Light" panose="020B0606030504020204" pitchFamily="34" charset="0"/>
                <a:sym typeface="Arial"/>
              </a:rPr>
              <a:t>)</a:t>
            </a:r>
          </a:p>
          <a:p>
            <a:pPr marL="0" indent="0" algn="l">
              <a:lnSpc>
                <a:spcPct val="150000"/>
              </a:lnSpc>
              <a:buClr>
                <a:srgbClr val="000000"/>
              </a:buClr>
              <a:buFont typeface="Arial"/>
            </a:pPr>
            <a:r>
              <a:rPr lang="en-GB" sz="1400" dirty="0">
                <a:latin typeface="Open Sans Light" panose="020B0606030504020204" pitchFamily="34" charset="0"/>
                <a:ea typeface="Open Sans Light" panose="020B0606030504020204" pitchFamily="34" charset="0"/>
                <a:cs typeface="Open Sans Light" panose="020B0606030504020204" pitchFamily="34" charset="0"/>
                <a:sym typeface="Arial"/>
              </a:rPr>
              <a:t>Department of ICT, MBSTU</a:t>
            </a:r>
          </a:p>
        </p:txBody>
      </p:sp>
      <p:sp>
        <p:nvSpPr>
          <p:cNvPr id="4" name="Rounded Rectangle 3">
            <a:extLst>
              <a:ext uri="{FF2B5EF4-FFF2-40B4-BE49-F238E27FC236}">
                <a16:creationId xmlns:a16="http://schemas.microsoft.com/office/drawing/2014/main" id="{E7E42EAF-0BF7-9051-EC2E-A2F0152E4938}"/>
              </a:ext>
            </a:extLst>
          </p:cNvPr>
          <p:cNvSpPr/>
          <p:nvPr/>
        </p:nvSpPr>
        <p:spPr>
          <a:xfrm>
            <a:off x="0" y="1330258"/>
            <a:ext cx="4572000" cy="661481"/>
          </a:xfrm>
          <a:prstGeom prst="roundRect">
            <a:avLst>
              <a:gd name="adj" fmla="val 6863"/>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59" name="Google Shape;259;p32"/>
          <p:cNvSpPr txBox="1">
            <a:spLocks noGrp="1"/>
          </p:cNvSpPr>
          <p:nvPr>
            <p:ph type="subTitle" idx="3"/>
          </p:nvPr>
        </p:nvSpPr>
        <p:spPr>
          <a:xfrm>
            <a:off x="214008" y="1342638"/>
            <a:ext cx="3904034" cy="558900"/>
          </a:xfrm>
          <a:prstGeom prst="rect">
            <a:avLst/>
          </a:prstGeom>
          <a:noFill/>
          <a:ln>
            <a:noFill/>
          </a:ln>
        </p:spPr>
        <p:txBody>
          <a:bodyPr spcFirstLastPara="1" wrap="square" lIns="91425" tIns="91425" rIns="91425" bIns="91425" anchor="b" anchorCtr="0">
            <a:noAutofit/>
          </a:bodyPr>
          <a:lstStyle/>
          <a:p>
            <a:pPr marL="0" indent="0"/>
            <a:r>
              <a:rPr lang="en-US" dirty="0">
                <a:solidFill>
                  <a:schemeClr val="bg1"/>
                </a:solidFill>
              </a:rPr>
              <a:t>Submitted By</a:t>
            </a:r>
          </a:p>
        </p:txBody>
      </p:sp>
      <p:sp>
        <p:nvSpPr>
          <p:cNvPr id="6" name="Rounded Rectangle 5">
            <a:extLst>
              <a:ext uri="{FF2B5EF4-FFF2-40B4-BE49-F238E27FC236}">
                <a16:creationId xmlns:a16="http://schemas.microsoft.com/office/drawing/2014/main" id="{82301CCC-A9D9-5C34-93DC-1AB38C448B68}"/>
              </a:ext>
            </a:extLst>
          </p:cNvPr>
          <p:cNvSpPr/>
          <p:nvPr/>
        </p:nvSpPr>
        <p:spPr>
          <a:xfrm>
            <a:off x="4572000" y="627063"/>
            <a:ext cx="4572000" cy="661481"/>
          </a:xfrm>
          <a:prstGeom prst="roundRect">
            <a:avLst>
              <a:gd name="adj" fmla="val 6863"/>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7" name="Google Shape;259;p32">
            <a:extLst>
              <a:ext uri="{FF2B5EF4-FFF2-40B4-BE49-F238E27FC236}">
                <a16:creationId xmlns:a16="http://schemas.microsoft.com/office/drawing/2014/main" id="{241341F9-894C-336D-B0A6-0612E4A8A9D7}"/>
              </a:ext>
            </a:extLst>
          </p:cNvPr>
          <p:cNvSpPr txBox="1">
            <a:spLocks/>
          </p:cNvSpPr>
          <p:nvPr/>
        </p:nvSpPr>
        <p:spPr>
          <a:xfrm>
            <a:off x="4786008" y="639443"/>
            <a:ext cx="3904034"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chemeClr val="bg1"/>
                </a:solidFill>
              </a:rPr>
              <a:t>Supervised By</a:t>
            </a:r>
          </a:p>
        </p:txBody>
      </p:sp>
      <p:sp>
        <p:nvSpPr>
          <p:cNvPr id="10" name="Google Shape;258;p32">
            <a:extLst>
              <a:ext uri="{FF2B5EF4-FFF2-40B4-BE49-F238E27FC236}">
                <a16:creationId xmlns:a16="http://schemas.microsoft.com/office/drawing/2014/main" id="{A566A202-F4B7-C236-08DC-9A0161FB8C1C}"/>
              </a:ext>
            </a:extLst>
          </p:cNvPr>
          <p:cNvSpPr txBox="1">
            <a:spLocks/>
          </p:cNvSpPr>
          <p:nvPr/>
        </p:nvSpPr>
        <p:spPr>
          <a:xfrm>
            <a:off x="5148000" y="1473494"/>
            <a:ext cx="3103350" cy="1760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nSpc>
                <a:spcPct val="150000"/>
              </a:lnSpc>
              <a:buSzPts val="1200"/>
              <a:buNone/>
              <a:defRPr sz="1200">
                <a:solidFill>
                  <a:schemeClr val="dk1"/>
                </a:solidFill>
                <a:latin typeface="Open Sans Light"/>
                <a:ea typeface="Open Sans Light"/>
                <a:cs typeface="Open Sans Light"/>
                <a:sym typeface="Open Sans"/>
              </a:defRPr>
            </a:lvl1pPr>
            <a:lvl2pPr marL="914400" indent="-304800" algn="ctr">
              <a:buClr>
                <a:schemeClr val="dk1"/>
              </a:buClr>
              <a:buSzPts val="1200"/>
              <a:buFont typeface="Open Sans"/>
              <a:buNone/>
              <a:defRPr sz="1200">
                <a:solidFill>
                  <a:schemeClr val="dk1"/>
                </a:solidFill>
                <a:latin typeface="Open Sans Light"/>
                <a:ea typeface="Open Sans Light"/>
                <a:cs typeface="Open Sans Light"/>
                <a:sym typeface="Open Sans"/>
              </a:defRPr>
            </a:lvl2pPr>
            <a:lvl3pPr marL="1371600" indent="-304800" algn="ctr">
              <a:buClr>
                <a:schemeClr val="dk1"/>
              </a:buClr>
              <a:buSzPts val="1200"/>
              <a:buFont typeface="Open Sans"/>
              <a:buNone/>
              <a:defRPr sz="1200">
                <a:solidFill>
                  <a:schemeClr val="dk1"/>
                </a:solidFill>
                <a:latin typeface="Open Sans Light"/>
                <a:ea typeface="Open Sans Light"/>
                <a:cs typeface="Open Sans Light"/>
                <a:sym typeface="Open Sans"/>
              </a:defRPr>
            </a:lvl3pPr>
            <a:lvl4pPr marL="1828800" indent="-304800" algn="ctr">
              <a:buClr>
                <a:schemeClr val="dk1"/>
              </a:buClr>
              <a:buSzPts val="1200"/>
              <a:buFont typeface="Open Sans"/>
              <a:buNone/>
              <a:defRPr sz="1200">
                <a:solidFill>
                  <a:schemeClr val="dk1"/>
                </a:solidFill>
                <a:latin typeface="Open Sans Light"/>
                <a:ea typeface="Open Sans Light"/>
                <a:cs typeface="Open Sans Light"/>
                <a:sym typeface="Open Sans"/>
              </a:defRPr>
            </a:lvl4pPr>
            <a:lvl5pPr marL="2286000" indent="-304800" algn="ctr">
              <a:buClr>
                <a:schemeClr val="dk1"/>
              </a:buClr>
              <a:buSzPts val="1200"/>
              <a:buFont typeface="Open Sans"/>
              <a:buNone/>
              <a:defRPr sz="1200">
                <a:solidFill>
                  <a:schemeClr val="dk1"/>
                </a:solidFill>
                <a:latin typeface="Open Sans Light"/>
                <a:ea typeface="Open Sans Light"/>
                <a:cs typeface="Open Sans Light"/>
                <a:sym typeface="Open Sans"/>
              </a:defRPr>
            </a:lvl5pPr>
            <a:lvl6pPr marL="2743200" indent="-304800" algn="ctr">
              <a:buClr>
                <a:schemeClr val="dk1"/>
              </a:buClr>
              <a:buSzPts val="1200"/>
              <a:buFont typeface="Open Sans"/>
              <a:buNone/>
              <a:defRPr sz="1200">
                <a:solidFill>
                  <a:schemeClr val="dk1"/>
                </a:solidFill>
                <a:latin typeface="Open Sans Light"/>
                <a:ea typeface="Open Sans Light"/>
                <a:cs typeface="Open Sans Light"/>
                <a:sym typeface="Open Sans"/>
              </a:defRPr>
            </a:lvl6pPr>
            <a:lvl7pPr marL="3200400" indent="-304800" algn="ctr">
              <a:buClr>
                <a:schemeClr val="dk1"/>
              </a:buClr>
              <a:buSzPts val="1200"/>
              <a:buFont typeface="Open Sans"/>
              <a:buNone/>
              <a:defRPr sz="1200">
                <a:solidFill>
                  <a:schemeClr val="dk1"/>
                </a:solidFill>
                <a:latin typeface="Open Sans Light"/>
                <a:ea typeface="Open Sans Light"/>
                <a:cs typeface="Open Sans Light"/>
                <a:sym typeface="Open Sans"/>
              </a:defRPr>
            </a:lvl7pPr>
            <a:lvl8pPr marL="3657600" indent="-304800" algn="ctr">
              <a:buClr>
                <a:schemeClr val="dk1"/>
              </a:buClr>
              <a:buSzPts val="1200"/>
              <a:buFont typeface="Open Sans"/>
              <a:buNone/>
              <a:defRPr sz="1200">
                <a:solidFill>
                  <a:schemeClr val="dk1"/>
                </a:solidFill>
                <a:latin typeface="Open Sans Light"/>
                <a:ea typeface="Open Sans Light"/>
                <a:cs typeface="Open Sans Light"/>
                <a:sym typeface="Open Sans"/>
              </a:defRPr>
            </a:lvl8pPr>
            <a:lvl9pPr marL="4114800" indent="-304800" algn="ctr">
              <a:buClr>
                <a:schemeClr val="dk1"/>
              </a:buClr>
              <a:buSzPts val="1200"/>
              <a:buFont typeface="Open Sans"/>
              <a:buNone/>
              <a:defRPr sz="1200">
                <a:solidFill>
                  <a:schemeClr val="dk1"/>
                </a:solidFill>
                <a:latin typeface="Open Sans Light"/>
                <a:ea typeface="Open Sans Light"/>
                <a:cs typeface="Open Sans Light"/>
                <a:sym typeface="Open Sans"/>
              </a:defRPr>
            </a:lvl9pPr>
          </a:lstStyle>
          <a:p>
            <a:pPr algn="r"/>
            <a:r>
              <a:rPr lang="en-GB" sz="1400" b="1" dirty="0" err="1">
                <a:latin typeface="Open Sans ExtraBold" panose="020B0606030504020204" pitchFamily="34" charset="0"/>
                <a:ea typeface="Open Sans ExtraBold" panose="020B0606030504020204" pitchFamily="34" charset="0"/>
                <a:cs typeface="Open Sans ExtraBold" panose="020B0606030504020204" pitchFamily="34" charset="0"/>
              </a:rPr>
              <a:t>Dr.</a:t>
            </a:r>
            <a:r>
              <a:rPr lang="en-GB" sz="1400" b="1" dirty="0">
                <a:latin typeface="Open Sans ExtraBold" panose="020B0606030504020204" pitchFamily="34" charset="0"/>
                <a:ea typeface="Open Sans ExtraBold" panose="020B0606030504020204" pitchFamily="34" charset="0"/>
                <a:cs typeface="Open Sans ExtraBold" panose="020B0606030504020204" pitchFamily="34" charset="0"/>
              </a:rPr>
              <a:t> Muhammad Shahin Uddin</a:t>
            </a:r>
          </a:p>
          <a:p>
            <a:pPr algn="r"/>
            <a:r>
              <a:rPr lang="en-GB" sz="1400" dirty="0">
                <a:latin typeface="Open Sans Light" panose="020B0606030504020204" pitchFamily="34" charset="0"/>
                <a:ea typeface="Open Sans Light" panose="020B0606030504020204" pitchFamily="34" charset="0"/>
                <a:cs typeface="Open Sans Light" panose="020B0606030504020204" pitchFamily="34" charset="0"/>
              </a:rPr>
              <a:t>Professor </a:t>
            </a:r>
          </a:p>
          <a:p>
            <a:pPr algn="r"/>
            <a:r>
              <a:rPr lang="en-GB" sz="1400" dirty="0">
                <a:latin typeface="Open Sans Light" panose="020B0606030504020204" pitchFamily="34" charset="0"/>
                <a:ea typeface="Open Sans Light" panose="020B0606030504020204" pitchFamily="34" charset="0"/>
                <a:cs typeface="Open Sans Light" panose="020B0606030504020204" pitchFamily="34" charset="0"/>
              </a:rPr>
              <a:t>Department of ICT, MBSTU</a:t>
            </a:r>
          </a:p>
        </p:txBody>
      </p:sp>
      <p:grpSp>
        <p:nvGrpSpPr>
          <p:cNvPr id="21" name="Group 20">
            <a:extLst>
              <a:ext uri="{FF2B5EF4-FFF2-40B4-BE49-F238E27FC236}">
                <a16:creationId xmlns:a16="http://schemas.microsoft.com/office/drawing/2014/main" id="{02B9BC03-6317-3B70-E804-4572F03A98C2}"/>
              </a:ext>
            </a:extLst>
          </p:cNvPr>
          <p:cNvGrpSpPr/>
          <p:nvPr/>
        </p:nvGrpSpPr>
        <p:grpSpPr>
          <a:xfrm>
            <a:off x="8143875" y="-406109"/>
            <a:ext cx="1424394" cy="1235650"/>
            <a:chOff x="7996021" y="-406109"/>
            <a:chExt cx="1572248" cy="1363912"/>
          </a:xfrm>
        </p:grpSpPr>
        <p:sp>
          <p:nvSpPr>
            <p:cNvPr id="2" name="Google Shape;74;p11">
              <a:extLst>
                <a:ext uri="{FF2B5EF4-FFF2-40B4-BE49-F238E27FC236}">
                  <a16:creationId xmlns:a16="http://schemas.microsoft.com/office/drawing/2014/main" id="{1207A13B-BC81-8C60-5E98-5A7913489C68}"/>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96BC8D5-4A21-20C9-46B6-C02614C7B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grpSp>
        <p:nvGrpSpPr>
          <p:cNvPr id="19" name="Group 18">
            <a:extLst>
              <a:ext uri="{FF2B5EF4-FFF2-40B4-BE49-F238E27FC236}">
                <a16:creationId xmlns:a16="http://schemas.microsoft.com/office/drawing/2014/main" id="{5A5BD8E5-9739-92A6-3160-C424579D38F1}"/>
              </a:ext>
            </a:extLst>
          </p:cNvPr>
          <p:cNvGrpSpPr/>
          <p:nvPr/>
        </p:nvGrpSpPr>
        <p:grpSpPr>
          <a:xfrm>
            <a:off x="0" y="4796679"/>
            <a:ext cx="9144000" cy="346821"/>
            <a:chOff x="0" y="4668091"/>
            <a:chExt cx="9144000" cy="346821"/>
          </a:xfrm>
        </p:grpSpPr>
        <p:sp>
          <p:nvSpPr>
            <p:cNvPr id="13" name="Rectangle 12">
              <a:extLst>
                <a:ext uri="{FF2B5EF4-FFF2-40B4-BE49-F238E27FC236}">
                  <a16:creationId xmlns:a16="http://schemas.microsoft.com/office/drawing/2014/main" id="{E770DC2B-3D76-1D9B-6EA4-CF59381D278E}"/>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4" name="Date Placeholder 3">
              <a:extLst>
                <a:ext uri="{FF2B5EF4-FFF2-40B4-BE49-F238E27FC236}">
                  <a16:creationId xmlns:a16="http://schemas.microsoft.com/office/drawing/2014/main" id="{33C571C0-6D8C-4C32-E930-8279365D6235}"/>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5" name="Footer Placeholder 4">
              <a:extLst>
                <a:ext uri="{FF2B5EF4-FFF2-40B4-BE49-F238E27FC236}">
                  <a16:creationId xmlns:a16="http://schemas.microsoft.com/office/drawing/2014/main" id="{6EC85A48-A2C6-0DC8-8DE2-D13CA76D5BE3}"/>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6" name="Slide Number Placeholder 5">
              <a:extLst>
                <a:ext uri="{FF2B5EF4-FFF2-40B4-BE49-F238E27FC236}">
                  <a16:creationId xmlns:a16="http://schemas.microsoft.com/office/drawing/2014/main" id="{1E6E8621-7772-F684-D2E8-2AEEA6C88B80}"/>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F451F71-7E92-6828-B80E-98AEBAD9A4C7}"/>
              </a:ext>
            </a:extLst>
          </p:cNvPr>
          <p:cNvSpPr/>
          <p:nvPr/>
        </p:nvSpPr>
        <p:spPr>
          <a:xfrm>
            <a:off x="432000" y="288972"/>
            <a:ext cx="7992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Result Analysis Cont...</a:t>
            </a:r>
          </a:p>
        </p:txBody>
      </p:sp>
      <p:sp>
        <p:nvSpPr>
          <p:cNvPr id="4" name="TextBox 3">
            <a:extLst>
              <a:ext uri="{FF2B5EF4-FFF2-40B4-BE49-F238E27FC236}">
                <a16:creationId xmlns:a16="http://schemas.microsoft.com/office/drawing/2014/main" id="{3FC9FD74-A803-2695-3875-925DC2747380}"/>
              </a:ext>
            </a:extLst>
          </p:cNvPr>
          <p:cNvSpPr txBox="1"/>
          <p:nvPr/>
        </p:nvSpPr>
        <p:spPr>
          <a:xfrm>
            <a:off x="356275" y="1049795"/>
            <a:ext cx="7225228" cy="422295"/>
          </a:xfrm>
          <a:prstGeom prst="rect">
            <a:avLst/>
          </a:prstGeom>
          <a:noFill/>
        </p:spPr>
        <p:txBody>
          <a:bodyPr wrap="square" rtlCol="0" anchor="ctr">
            <a:spAutoFit/>
          </a:bodyPr>
          <a:lstStyle/>
          <a:p>
            <a:pPr marL="285750" indent="-285750" algn="just">
              <a:lnSpc>
                <a:spcPct val="150000"/>
              </a:lnSpc>
              <a:buFont typeface="Wingdings" panose="05000000000000000000" pitchFamily="2" charset="2"/>
              <a:buChar char="v"/>
            </a:pPr>
            <a:r>
              <a:rPr lang="en-US" sz="1600" dirty="0">
                <a:latin typeface="Open Sans Light" panose="020B0606030504020204" pitchFamily="34" charset="0"/>
                <a:ea typeface="Open Sans Light" panose="020B0606030504020204" pitchFamily="34" charset="0"/>
                <a:cs typeface="Open Sans Light" panose="020B0606030504020204" pitchFamily="34" charset="0"/>
              </a:rPr>
              <a:t>ROC curves for SVM, </a:t>
            </a:r>
            <a:r>
              <a:rPr lang="en-US" sz="1600" dirty="0" err="1">
                <a:latin typeface="Open Sans Light" panose="020B0606030504020204" pitchFamily="34" charset="0"/>
                <a:ea typeface="Open Sans Light" panose="020B0606030504020204" pitchFamily="34" charset="0"/>
                <a:cs typeface="Open Sans Light" panose="020B0606030504020204" pitchFamily="34" charset="0"/>
              </a:rPr>
              <a:t>XGBoost</a:t>
            </a:r>
            <a:r>
              <a:rPr lang="en-US" sz="1600" dirty="0">
                <a:latin typeface="Open Sans Light" panose="020B0606030504020204" pitchFamily="34" charset="0"/>
                <a:ea typeface="Open Sans Light" panose="020B0606030504020204" pitchFamily="34" charset="0"/>
                <a:cs typeface="Open Sans Light" panose="020B0606030504020204" pitchFamily="34" charset="0"/>
              </a:rPr>
              <a:t>, CNN, ResNet50, and </a:t>
            </a:r>
            <a:r>
              <a:rPr lang="en-US" sz="1600" dirty="0" err="1">
                <a:latin typeface="Open Sans Light" panose="020B0606030504020204" pitchFamily="34" charset="0"/>
                <a:ea typeface="Open Sans Light" panose="020B0606030504020204" pitchFamily="34" charset="0"/>
                <a:cs typeface="Open Sans Light" panose="020B0606030504020204" pitchFamily="34" charset="0"/>
              </a:rPr>
              <a:t>AttLSTM</a:t>
            </a:r>
            <a:r>
              <a:rPr lang="en-US" sz="1600" dirty="0">
                <a:latin typeface="Open Sans Light" panose="020B0606030504020204" pitchFamily="34" charset="0"/>
                <a:ea typeface="Open Sans Light" panose="020B0606030504020204" pitchFamily="34" charset="0"/>
                <a:cs typeface="Open Sans Light" panose="020B0606030504020204" pitchFamily="34" charset="0"/>
              </a:rPr>
              <a:t> model</a:t>
            </a:r>
          </a:p>
        </p:txBody>
      </p:sp>
      <p:pic>
        <p:nvPicPr>
          <p:cNvPr id="5" name="Picture 4">
            <a:extLst>
              <a:ext uri="{FF2B5EF4-FFF2-40B4-BE49-F238E27FC236}">
                <a16:creationId xmlns:a16="http://schemas.microsoft.com/office/drawing/2014/main" id="{3F30523A-6314-4F2F-F419-A73B8A1EDE16}"/>
              </a:ext>
            </a:extLst>
          </p:cNvPr>
          <p:cNvPicPr>
            <a:picLocks noChangeAspect="1"/>
          </p:cNvPicPr>
          <p:nvPr/>
        </p:nvPicPr>
        <p:blipFill>
          <a:blip r:embed="rId2"/>
          <a:srcRect b="48924"/>
          <a:stretch/>
        </p:blipFill>
        <p:spPr>
          <a:xfrm>
            <a:off x="1484738" y="1677834"/>
            <a:ext cx="6174524" cy="2353904"/>
          </a:xfrm>
          <a:prstGeom prst="rect">
            <a:avLst/>
          </a:prstGeom>
        </p:spPr>
      </p:pic>
      <p:grpSp>
        <p:nvGrpSpPr>
          <p:cNvPr id="2" name="Group 1">
            <a:extLst>
              <a:ext uri="{FF2B5EF4-FFF2-40B4-BE49-F238E27FC236}">
                <a16:creationId xmlns:a16="http://schemas.microsoft.com/office/drawing/2014/main" id="{D5750B15-5218-5351-0C16-5BF8C63579F0}"/>
              </a:ext>
            </a:extLst>
          </p:cNvPr>
          <p:cNvGrpSpPr/>
          <p:nvPr/>
        </p:nvGrpSpPr>
        <p:grpSpPr>
          <a:xfrm>
            <a:off x="0" y="4796679"/>
            <a:ext cx="9144000" cy="346821"/>
            <a:chOff x="0" y="4668091"/>
            <a:chExt cx="9144000" cy="346821"/>
          </a:xfrm>
        </p:grpSpPr>
        <p:sp>
          <p:nvSpPr>
            <p:cNvPr id="7" name="Rectangle 6">
              <a:extLst>
                <a:ext uri="{FF2B5EF4-FFF2-40B4-BE49-F238E27FC236}">
                  <a16:creationId xmlns:a16="http://schemas.microsoft.com/office/drawing/2014/main" id="{BA5CE638-C83E-F1AC-CE45-AF7A0AC1FC6D}"/>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8" name="Date Placeholder 3">
              <a:extLst>
                <a:ext uri="{FF2B5EF4-FFF2-40B4-BE49-F238E27FC236}">
                  <a16:creationId xmlns:a16="http://schemas.microsoft.com/office/drawing/2014/main" id="{2A084605-7399-366E-8BB5-43E65F81ED53}"/>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555785BD-CF0A-E863-6C83-F1F034A45A54}"/>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0" name="Slide Number Placeholder 5">
              <a:extLst>
                <a:ext uri="{FF2B5EF4-FFF2-40B4-BE49-F238E27FC236}">
                  <a16:creationId xmlns:a16="http://schemas.microsoft.com/office/drawing/2014/main" id="{D03F39AF-A003-4157-83FD-DA40F8D9BAB0}"/>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20</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85218F1D-298E-CD25-EE35-731FD0CE0487}"/>
              </a:ext>
            </a:extLst>
          </p:cNvPr>
          <p:cNvGrpSpPr/>
          <p:nvPr/>
        </p:nvGrpSpPr>
        <p:grpSpPr>
          <a:xfrm>
            <a:off x="8143875" y="-406109"/>
            <a:ext cx="1424394" cy="1235650"/>
            <a:chOff x="7996021" y="-406109"/>
            <a:chExt cx="1572248" cy="1363912"/>
          </a:xfrm>
        </p:grpSpPr>
        <p:sp>
          <p:nvSpPr>
            <p:cNvPr id="12" name="Google Shape;74;p11">
              <a:extLst>
                <a:ext uri="{FF2B5EF4-FFF2-40B4-BE49-F238E27FC236}">
                  <a16:creationId xmlns:a16="http://schemas.microsoft.com/office/drawing/2014/main" id="{A9E5011E-7109-4B17-9D56-8F68BA8623F8}"/>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A41DF955-0D43-FC27-D97D-47946DC3D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394824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60EE9-1B47-9B83-31E5-7E7B95C7A06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4149647-8888-D20F-8B6C-F1D8BD09A7DE}"/>
              </a:ext>
            </a:extLst>
          </p:cNvPr>
          <p:cNvSpPr/>
          <p:nvPr/>
        </p:nvSpPr>
        <p:spPr>
          <a:xfrm>
            <a:off x="432000" y="288972"/>
            <a:ext cx="7992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Result Analysis Cont...</a:t>
            </a:r>
          </a:p>
        </p:txBody>
      </p:sp>
      <p:sp>
        <p:nvSpPr>
          <p:cNvPr id="4" name="TextBox 3">
            <a:extLst>
              <a:ext uri="{FF2B5EF4-FFF2-40B4-BE49-F238E27FC236}">
                <a16:creationId xmlns:a16="http://schemas.microsoft.com/office/drawing/2014/main" id="{F97D2F19-B32A-469B-E0C3-EBC7DFB19F2F}"/>
              </a:ext>
            </a:extLst>
          </p:cNvPr>
          <p:cNvSpPr txBox="1"/>
          <p:nvPr/>
        </p:nvSpPr>
        <p:spPr>
          <a:xfrm>
            <a:off x="431999" y="1088247"/>
            <a:ext cx="7490473" cy="422295"/>
          </a:xfrm>
          <a:prstGeom prst="rect">
            <a:avLst/>
          </a:prstGeom>
          <a:noFill/>
        </p:spPr>
        <p:txBody>
          <a:bodyPr wrap="square" rtlCol="0" anchor="ctr">
            <a:spAutoFit/>
          </a:bodyPr>
          <a:lstStyle/>
          <a:p>
            <a:pPr marL="285750" indent="-285750" algn="just">
              <a:lnSpc>
                <a:spcPct val="150000"/>
              </a:lnSpc>
              <a:buFont typeface="Wingdings" panose="05000000000000000000" pitchFamily="2" charset="2"/>
              <a:buChar char="v"/>
            </a:pPr>
            <a:r>
              <a:rPr lang="en-US" sz="1600" dirty="0">
                <a:latin typeface="Open Sans Light" panose="020B0606030504020204" pitchFamily="34" charset="0"/>
                <a:ea typeface="Open Sans Light" panose="020B0606030504020204" pitchFamily="34" charset="0"/>
                <a:cs typeface="Open Sans Light" panose="020B0606030504020204" pitchFamily="34" charset="0"/>
              </a:rPr>
              <a:t>ROC curves for SVM, </a:t>
            </a:r>
            <a:r>
              <a:rPr lang="en-US" sz="1600" dirty="0" err="1">
                <a:latin typeface="Open Sans Light" panose="020B0606030504020204" pitchFamily="34" charset="0"/>
                <a:ea typeface="Open Sans Light" panose="020B0606030504020204" pitchFamily="34" charset="0"/>
                <a:cs typeface="Open Sans Light" panose="020B0606030504020204" pitchFamily="34" charset="0"/>
              </a:rPr>
              <a:t>XGBoost</a:t>
            </a:r>
            <a:r>
              <a:rPr lang="en-US" sz="1600" dirty="0">
                <a:latin typeface="Open Sans Light" panose="020B0606030504020204" pitchFamily="34" charset="0"/>
                <a:ea typeface="Open Sans Light" panose="020B0606030504020204" pitchFamily="34" charset="0"/>
                <a:cs typeface="Open Sans Light" panose="020B0606030504020204" pitchFamily="34" charset="0"/>
              </a:rPr>
              <a:t>, CNN, ResNet50, and </a:t>
            </a:r>
            <a:r>
              <a:rPr lang="en-US" sz="1600" dirty="0" err="1">
                <a:latin typeface="Open Sans Light" panose="020B0606030504020204" pitchFamily="34" charset="0"/>
                <a:ea typeface="Open Sans Light" panose="020B0606030504020204" pitchFamily="34" charset="0"/>
                <a:cs typeface="Open Sans Light" panose="020B0606030504020204" pitchFamily="34" charset="0"/>
              </a:rPr>
              <a:t>AttLSTM</a:t>
            </a:r>
            <a:r>
              <a:rPr lang="en-US" sz="1600" dirty="0">
                <a:latin typeface="Open Sans Light" panose="020B0606030504020204" pitchFamily="34" charset="0"/>
                <a:ea typeface="Open Sans Light" panose="020B0606030504020204" pitchFamily="34" charset="0"/>
                <a:cs typeface="Open Sans Light" panose="020B0606030504020204" pitchFamily="34" charset="0"/>
              </a:rPr>
              <a:t> model</a:t>
            </a:r>
          </a:p>
        </p:txBody>
      </p:sp>
      <p:pic>
        <p:nvPicPr>
          <p:cNvPr id="5" name="Picture 4">
            <a:extLst>
              <a:ext uri="{FF2B5EF4-FFF2-40B4-BE49-F238E27FC236}">
                <a16:creationId xmlns:a16="http://schemas.microsoft.com/office/drawing/2014/main" id="{F4360DFE-F822-DD3C-5BF6-0DCBE86B41AF}"/>
              </a:ext>
            </a:extLst>
          </p:cNvPr>
          <p:cNvPicPr>
            <a:picLocks noChangeAspect="1"/>
          </p:cNvPicPr>
          <p:nvPr/>
        </p:nvPicPr>
        <p:blipFill>
          <a:blip r:embed="rId2"/>
          <a:srcRect t="50510"/>
          <a:stretch/>
        </p:blipFill>
        <p:spPr>
          <a:xfrm>
            <a:off x="1433925" y="1693646"/>
            <a:ext cx="6276150" cy="2318362"/>
          </a:xfrm>
          <a:prstGeom prst="rect">
            <a:avLst/>
          </a:prstGeom>
        </p:spPr>
      </p:pic>
      <p:grpSp>
        <p:nvGrpSpPr>
          <p:cNvPr id="2" name="Group 1">
            <a:extLst>
              <a:ext uri="{FF2B5EF4-FFF2-40B4-BE49-F238E27FC236}">
                <a16:creationId xmlns:a16="http://schemas.microsoft.com/office/drawing/2014/main" id="{622F70C7-76AE-FFA1-1B2E-9C8BFAFFAD4B}"/>
              </a:ext>
            </a:extLst>
          </p:cNvPr>
          <p:cNvGrpSpPr/>
          <p:nvPr/>
        </p:nvGrpSpPr>
        <p:grpSpPr>
          <a:xfrm>
            <a:off x="0" y="4796679"/>
            <a:ext cx="9144000" cy="346821"/>
            <a:chOff x="0" y="4668091"/>
            <a:chExt cx="9144000" cy="346821"/>
          </a:xfrm>
        </p:grpSpPr>
        <p:sp>
          <p:nvSpPr>
            <p:cNvPr id="7" name="Rectangle 6">
              <a:extLst>
                <a:ext uri="{FF2B5EF4-FFF2-40B4-BE49-F238E27FC236}">
                  <a16:creationId xmlns:a16="http://schemas.microsoft.com/office/drawing/2014/main" id="{1810D278-39B1-A1B5-3E2C-C6F4CDE86B00}"/>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8" name="Date Placeholder 3">
              <a:extLst>
                <a:ext uri="{FF2B5EF4-FFF2-40B4-BE49-F238E27FC236}">
                  <a16:creationId xmlns:a16="http://schemas.microsoft.com/office/drawing/2014/main" id="{7D18C27A-3763-3FC3-D79A-F542C43F4267}"/>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Footer Placeholder 4">
              <a:extLst>
                <a:ext uri="{FF2B5EF4-FFF2-40B4-BE49-F238E27FC236}">
                  <a16:creationId xmlns:a16="http://schemas.microsoft.com/office/drawing/2014/main" id="{B330ACA2-4DCF-6D50-2728-7B37C560126D}"/>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0" name="Slide Number Placeholder 5">
              <a:extLst>
                <a:ext uri="{FF2B5EF4-FFF2-40B4-BE49-F238E27FC236}">
                  <a16:creationId xmlns:a16="http://schemas.microsoft.com/office/drawing/2014/main" id="{334034AC-E273-A349-6E13-B7B41C4F911F}"/>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21</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E87859D-5770-F29F-AA57-5B900A8B7CF3}"/>
              </a:ext>
            </a:extLst>
          </p:cNvPr>
          <p:cNvGrpSpPr/>
          <p:nvPr/>
        </p:nvGrpSpPr>
        <p:grpSpPr>
          <a:xfrm>
            <a:off x="8143875" y="-406109"/>
            <a:ext cx="1424394" cy="1235650"/>
            <a:chOff x="7996021" y="-406109"/>
            <a:chExt cx="1572248" cy="1363912"/>
          </a:xfrm>
        </p:grpSpPr>
        <p:sp>
          <p:nvSpPr>
            <p:cNvPr id="12" name="Google Shape;74;p11">
              <a:extLst>
                <a:ext uri="{FF2B5EF4-FFF2-40B4-BE49-F238E27FC236}">
                  <a16:creationId xmlns:a16="http://schemas.microsoft.com/office/drawing/2014/main" id="{7D4C5510-3263-60D0-0D3E-7DFFB2A0811C}"/>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71F60173-0654-CD7E-4FA2-01BD70C99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411343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F451F71-7E92-6828-B80E-98AEBAD9A4C7}"/>
              </a:ext>
            </a:extLst>
          </p:cNvPr>
          <p:cNvSpPr/>
          <p:nvPr/>
        </p:nvSpPr>
        <p:spPr>
          <a:xfrm>
            <a:off x="576000" y="313588"/>
            <a:ext cx="7992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Result Analysis Cont...</a:t>
            </a:r>
          </a:p>
        </p:txBody>
      </p:sp>
      <p:sp>
        <p:nvSpPr>
          <p:cNvPr id="4" name="TextBox 3">
            <a:extLst>
              <a:ext uri="{FF2B5EF4-FFF2-40B4-BE49-F238E27FC236}">
                <a16:creationId xmlns:a16="http://schemas.microsoft.com/office/drawing/2014/main" id="{3FC9FD74-A803-2695-3875-925DC2747380}"/>
              </a:ext>
            </a:extLst>
          </p:cNvPr>
          <p:cNvSpPr txBox="1"/>
          <p:nvPr/>
        </p:nvSpPr>
        <p:spPr>
          <a:xfrm>
            <a:off x="576000" y="1095391"/>
            <a:ext cx="7992000" cy="381066"/>
          </a:xfrm>
          <a:prstGeom prst="rect">
            <a:avLst/>
          </a:prstGeom>
          <a:noFill/>
        </p:spPr>
        <p:txBody>
          <a:bodyPr wrap="square" rtlCol="0" anchor="ctr">
            <a:spAutoFit/>
          </a:bodyPr>
          <a:lstStyle/>
          <a:p>
            <a:pPr marL="285750" indent="-285750" algn="just">
              <a:lnSpc>
                <a:spcPct val="150000"/>
              </a:lnSpc>
              <a:buFont typeface="Wingdings" panose="05000000000000000000" pitchFamily="2" charset="2"/>
              <a:buChar char="v"/>
            </a:pPr>
            <a:r>
              <a:rPr lang="en-US" dirty="0">
                <a:latin typeface="Open Sans Light" panose="020B0606030504020204" pitchFamily="34" charset="0"/>
                <a:ea typeface="Open Sans Light" panose="020B0606030504020204" pitchFamily="34" charset="0"/>
                <a:cs typeface="Open Sans Light" panose="020B0606030504020204" pitchFamily="34" charset="0"/>
              </a:rPr>
              <a:t>Performance comparison of various ML classifiers before and after applying SHAP</a:t>
            </a:r>
          </a:p>
        </p:txBody>
      </p:sp>
      <p:pic>
        <p:nvPicPr>
          <p:cNvPr id="5" name="Picture 4">
            <a:extLst>
              <a:ext uri="{FF2B5EF4-FFF2-40B4-BE49-F238E27FC236}">
                <a16:creationId xmlns:a16="http://schemas.microsoft.com/office/drawing/2014/main" id="{3F30523A-6314-4F2F-F419-A73B8A1EDE16}"/>
              </a:ext>
            </a:extLst>
          </p:cNvPr>
          <p:cNvPicPr>
            <a:picLocks noChangeAspect="1"/>
          </p:cNvPicPr>
          <p:nvPr/>
        </p:nvPicPr>
        <p:blipFill>
          <a:blip r:embed="rId2"/>
          <a:srcRect b="50951"/>
          <a:stretch/>
        </p:blipFill>
        <p:spPr>
          <a:xfrm>
            <a:off x="628650" y="1625287"/>
            <a:ext cx="8098221" cy="2361253"/>
          </a:xfrm>
          <a:prstGeom prst="rect">
            <a:avLst/>
          </a:prstGeom>
        </p:spPr>
      </p:pic>
      <p:grpSp>
        <p:nvGrpSpPr>
          <p:cNvPr id="2" name="Group 1">
            <a:extLst>
              <a:ext uri="{FF2B5EF4-FFF2-40B4-BE49-F238E27FC236}">
                <a16:creationId xmlns:a16="http://schemas.microsoft.com/office/drawing/2014/main" id="{2EEB32E6-2254-17E9-9043-B7AB15184DDF}"/>
              </a:ext>
            </a:extLst>
          </p:cNvPr>
          <p:cNvGrpSpPr/>
          <p:nvPr/>
        </p:nvGrpSpPr>
        <p:grpSpPr>
          <a:xfrm>
            <a:off x="0" y="4796679"/>
            <a:ext cx="9144000" cy="346821"/>
            <a:chOff x="0" y="4668091"/>
            <a:chExt cx="9144000" cy="346821"/>
          </a:xfrm>
        </p:grpSpPr>
        <p:sp>
          <p:nvSpPr>
            <p:cNvPr id="6" name="Rectangle 5">
              <a:extLst>
                <a:ext uri="{FF2B5EF4-FFF2-40B4-BE49-F238E27FC236}">
                  <a16:creationId xmlns:a16="http://schemas.microsoft.com/office/drawing/2014/main" id="{5531D90D-0D9B-0968-F830-82A3AB8B6038}"/>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7" name="Date Placeholder 3">
              <a:extLst>
                <a:ext uri="{FF2B5EF4-FFF2-40B4-BE49-F238E27FC236}">
                  <a16:creationId xmlns:a16="http://schemas.microsoft.com/office/drawing/2014/main" id="{6E248EB8-F882-7B51-CD3E-6B355C7856F5}"/>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CE220447-0569-9E7B-C7C0-B5C84E6297A3}"/>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9" name="Slide Number Placeholder 5">
              <a:extLst>
                <a:ext uri="{FF2B5EF4-FFF2-40B4-BE49-F238E27FC236}">
                  <a16:creationId xmlns:a16="http://schemas.microsoft.com/office/drawing/2014/main" id="{B26655FB-F5A5-5B95-E664-0CEE15A78EB2}"/>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22</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10681F8E-04E3-F37C-E034-1D28382615EE}"/>
              </a:ext>
            </a:extLst>
          </p:cNvPr>
          <p:cNvGrpSpPr/>
          <p:nvPr/>
        </p:nvGrpSpPr>
        <p:grpSpPr>
          <a:xfrm>
            <a:off x="8143875" y="-406109"/>
            <a:ext cx="1424394" cy="1235650"/>
            <a:chOff x="7996021" y="-406109"/>
            <a:chExt cx="1572248" cy="1363912"/>
          </a:xfrm>
        </p:grpSpPr>
        <p:sp>
          <p:nvSpPr>
            <p:cNvPr id="11" name="Google Shape;74;p11">
              <a:extLst>
                <a:ext uri="{FF2B5EF4-FFF2-40B4-BE49-F238E27FC236}">
                  <a16:creationId xmlns:a16="http://schemas.microsoft.com/office/drawing/2014/main" id="{13EEA8F4-30AE-0C98-86C8-25A9D1A642B0}"/>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7AF42A86-BDE0-9849-AF85-97FAD0C97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2429052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2A02B-C0C6-B4DD-7BBB-3FBA31A3A81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E30B96F-723F-0A66-B5B8-AF7675C6D456}"/>
              </a:ext>
            </a:extLst>
          </p:cNvPr>
          <p:cNvSpPr/>
          <p:nvPr/>
        </p:nvSpPr>
        <p:spPr>
          <a:xfrm>
            <a:off x="576000" y="313588"/>
            <a:ext cx="7992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Result Analysis Cont...</a:t>
            </a:r>
          </a:p>
        </p:txBody>
      </p:sp>
      <p:sp>
        <p:nvSpPr>
          <p:cNvPr id="4" name="TextBox 3">
            <a:extLst>
              <a:ext uri="{FF2B5EF4-FFF2-40B4-BE49-F238E27FC236}">
                <a16:creationId xmlns:a16="http://schemas.microsoft.com/office/drawing/2014/main" id="{7C708333-9AAF-E306-4A3F-0844B8F76A98}"/>
              </a:ext>
            </a:extLst>
          </p:cNvPr>
          <p:cNvSpPr txBox="1"/>
          <p:nvPr/>
        </p:nvSpPr>
        <p:spPr>
          <a:xfrm>
            <a:off x="576000" y="1141382"/>
            <a:ext cx="7992000" cy="381066"/>
          </a:xfrm>
          <a:prstGeom prst="rect">
            <a:avLst/>
          </a:prstGeom>
          <a:noFill/>
        </p:spPr>
        <p:txBody>
          <a:bodyPr wrap="square" rtlCol="0" anchor="ctr">
            <a:spAutoFit/>
          </a:bodyPr>
          <a:lstStyle/>
          <a:p>
            <a:pPr marL="285750" indent="-285750" algn="just">
              <a:lnSpc>
                <a:spcPct val="150000"/>
              </a:lnSpc>
              <a:buFont typeface="Wingdings" panose="05000000000000000000" pitchFamily="2" charset="2"/>
              <a:buChar char="v"/>
            </a:pPr>
            <a:r>
              <a:rPr lang="en-US" dirty="0">
                <a:latin typeface="Open Sans Light" panose="020B0606030504020204" pitchFamily="34" charset="0"/>
                <a:ea typeface="Open Sans Light" panose="020B0606030504020204" pitchFamily="34" charset="0"/>
                <a:cs typeface="Open Sans Light" panose="020B0606030504020204" pitchFamily="34" charset="0"/>
              </a:rPr>
              <a:t>Performance comparison of various ML classifiers before and after applying SHAP</a:t>
            </a:r>
          </a:p>
        </p:txBody>
      </p:sp>
      <p:pic>
        <p:nvPicPr>
          <p:cNvPr id="5" name="Picture 4">
            <a:extLst>
              <a:ext uri="{FF2B5EF4-FFF2-40B4-BE49-F238E27FC236}">
                <a16:creationId xmlns:a16="http://schemas.microsoft.com/office/drawing/2014/main" id="{059EFDD2-F8D5-7344-55F8-9732D9B218B8}"/>
              </a:ext>
            </a:extLst>
          </p:cNvPr>
          <p:cNvPicPr>
            <a:picLocks noChangeAspect="1"/>
          </p:cNvPicPr>
          <p:nvPr/>
        </p:nvPicPr>
        <p:blipFill>
          <a:blip r:embed="rId2"/>
          <a:srcRect t="49049"/>
          <a:stretch/>
        </p:blipFill>
        <p:spPr>
          <a:xfrm>
            <a:off x="628650" y="1788823"/>
            <a:ext cx="8010225" cy="2426182"/>
          </a:xfrm>
          <a:prstGeom prst="rect">
            <a:avLst/>
          </a:prstGeom>
        </p:spPr>
      </p:pic>
      <p:grpSp>
        <p:nvGrpSpPr>
          <p:cNvPr id="2" name="Group 1">
            <a:extLst>
              <a:ext uri="{FF2B5EF4-FFF2-40B4-BE49-F238E27FC236}">
                <a16:creationId xmlns:a16="http://schemas.microsoft.com/office/drawing/2014/main" id="{98A475B1-D05E-60B2-8926-55A32A5A3E48}"/>
              </a:ext>
            </a:extLst>
          </p:cNvPr>
          <p:cNvGrpSpPr/>
          <p:nvPr/>
        </p:nvGrpSpPr>
        <p:grpSpPr>
          <a:xfrm>
            <a:off x="0" y="4796679"/>
            <a:ext cx="9144000" cy="346821"/>
            <a:chOff x="0" y="4668091"/>
            <a:chExt cx="9144000" cy="346821"/>
          </a:xfrm>
        </p:grpSpPr>
        <p:sp>
          <p:nvSpPr>
            <p:cNvPr id="6" name="Rectangle 5">
              <a:extLst>
                <a:ext uri="{FF2B5EF4-FFF2-40B4-BE49-F238E27FC236}">
                  <a16:creationId xmlns:a16="http://schemas.microsoft.com/office/drawing/2014/main" id="{8D8E9BAA-F6D7-776E-5FE1-3D3F8DAACD7D}"/>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7" name="Date Placeholder 3">
              <a:extLst>
                <a:ext uri="{FF2B5EF4-FFF2-40B4-BE49-F238E27FC236}">
                  <a16:creationId xmlns:a16="http://schemas.microsoft.com/office/drawing/2014/main" id="{0BE13D50-D635-7D81-638A-B970A964BC58}"/>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2A471108-2500-D47B-4CC4-8BDB54A6435A}"/>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9" name="Slide Number Placeholder 5">
              <a:extLst>
                <a:ext uri="{FF2B5EF4-FFF2-40B4-BE49-F238E27FC236}">
                  <a16:creationId xmlns:a16="http://schemas.microsoft.com/office/drawing/2014/main" id="{ADB801A7-48B5-FE6D-8718-A31975352088}"/>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23</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99600F84-3D29-8D83-E55A-D697ECFC9426}"/>
              </a:ext>
            </a:extLst>
          </p:cNvPr>
          <p:cNvGrpSpPr/>
          <p:nvPr/>
        </p:nvGrpSpPr>
        <p:grpSpPr>
          <a:xfrm>
            <a:off x="8143875" y="-406109"/>
            <a:ext cx="1424394" cy="1235650"/>
            <a:chOff x="7996021" y="-406109"/>
            <a:chExt cx="1572248" cy="1363912"/>
          </a:xfrm>
        </p:grpSpPr>
        <p:sp>
          <p:nvSpPr>
            <p:cNvPr id="11" name="Google Shape;74;p11">
              <a:extLst>
                <a:ext uri="{FF2B5EF4-FFF2-40B4-BE49-F238E27FC236}">
                  <a16:creationId xmlns:a16="http://schemas.microsoft.com/office/drawing/2014/main" id="{5E907E86-F108-8E6A-8D9C-B883E203CE90}"/>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85D041C6-43C0-8383-E877-C9B00DFBA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110864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9D617F7-11AF-DA99-02CC-20F339876C07}"/>
              </a:ext>
            </a:extLst>
          </p:cNvPr>
          <p:cNvGraphicFramePr>
            <a:graphicFrameLocks noGrp="1"/>
          </p:cNvGraphicFramePr>
          <p:nvPr>
            <p:extLst>
              <p:ext uri="{D42A27DB-BD31-4B8C-83A1-F6EECF244321}">
                <p14:modId xmlns:p14="http://schemas.microsoft.com/office/powerpoint/2010/main" val="92609198"/>
              </p:ext>
            </p:extLst>
          </p:nvPr>
        </p:nvGraphicFramePr>
        <p:xfrm>
          <a:off x="720000" y="1489311"/>
          <a:ext cx="7704000" cy="3204004"/>
        </p:xfrm>
        <a:graphic>
          <a:graphicData uri="http://schemas.openxmlformats.org/drawingml/2006/table">
            <a:tbl>
              <a:tblPr firstRow="1" firstCol="1" bandRow="1">
                <a:tableStyleId>{69012ECD-51FC-41F1-AA8D-1B2483CD663E}</a:tableStyleId>
              </a:tblPr>
              <a:tblGrid>
                <a:gridCol w="936000">
                  <a:extLst>
                    <a:ext uri="{9D8B030D-6E8A-4147-A177-3AD203B41FA5}">
                      <a16:colId xmlns:a16="http://schemas.microsoft.com/office/drawing/2014/main" val="91422591"/>
                    </a:ext>
                  </a:extLst>
                </a:gridCol>
                <a:gridCol w="6768000">
                  <a:extLst>
                    <a:ext uri="{9D8B030D-6E8A-4147-A177-3AD203B41FA5}">
                      <a16:colId xmlns:a16="http://schemas.microsoft.com/office/drawing/2014/main" val="1719537893"/>
                    </a:ext>
                  </a:extLst>
                </a:gridCol>
              </a:tblGrid>
              <a:tr h="395232">
                <a:tc gridSpan="2">
                  <a:txBody>
                    <a:bodyPr/>
                    <a:lstStyle/>
                    <a:p>
                      <a:pPr marL="0" marR="0" algn="ctr">
                        <a:lnSpc>
                          <a:spcPct val="107000"/>
                        </a:lnSpc>
                        <a:spcBef>
                          <a:spcPts val="0"/>
                        </a:spcBef>
                        <a:spcAft>
                          <a:spcPts val="800"/>
                        </a:spcAft>
                      </a:pP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Hyperparameters</a:t>
                      </a:r>
                      <a:endParaRPr lang="en-US" sz="1600" dirty="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tc>
                <a:tc hMerge="1">
                  <a:txBody>
                    <a:bodyPr/>
                    <a:lstStyle/>
                    <a:p>
                      <a:endParaRPr dirty="0"/>
                    </a:p>
                  </a:txBody>
                  <a:tcPr marL="68580" marR="68580" marT="0" marB="0" anchor="ctr"/>
                </a:tc>
                <a:extLst>
                  <a:ext uri="{0D108BD9-81ED-4DB2-BD59-A6C34878D82A}">
                    <a16:rowId xmlns:a16="http://schemas.microsoft.com/office/drawing/2014/main" val="712470177"/>
                  </a:ext>
                </a:extLst>
              </a:tr>
              <a:tr h="395232">
                <a:tc>
                  <a:txBody>
                    <a:bodyPr/>
                    <a:lstStyle/>
                    <a:p>
                      <a:pPr marL="0" marR="0" algn="ctr">
                        <a:lnSpc>
                          <a:spcPct val="107000"/>
                        </a:lnSpc>
                        <a:spcBef>
                          <a:spcPts val="0"/>
                        </a:spcBef>
                        <a:spcAft>
                          <a:spcPts val="800"/>
                        </a:spcAft>
                      </a:pP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SVM</a:t>
                      </a:r>
                      <a:endParaRPr lang="en-US" sz="1600" dirty="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R w="12700" cap="flat" cmpd="sng" algn="ctr">
                      <a:solidFill>
                        <a:schemeClr val="accent1"/>
                      </a:solidFill>
                      <a:prstDash val="solid"/>
                      <a:round/>
                      <a:headEnd type="none" w="med" len="med"/>
                      <a:tailEnd type="none" w="med" len="med"/>
                    </a:lnR>
                  </a:tcPr>
                </a:tc>
                <a:tc>
                  <a:txBody>
                    <a:bodyPr/>
                    <a:lstStyle/>
                    <a:p>
                      <a:pPr marL="0" marR="0" algn="just">
                        <a:lnSpc>
                          <a:spcPct val="107000"/>
                        </a:lnSpc>
                        <a:spcBef>
                          <a:spcPts val="0"/>
                        </a:spcBef>
                        <a:spcAft>
                          <a:spcPts val="800"/>
                        </a:spcAft>
                      </a:pP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C: 1.0, gamma: ‘scale’, kernel: ‘RBF’</a:t>
                      </a:r>
                      <a:endParaRPr lang="en-US" sz="1600" dirty="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990412174"/>
                  </a:ext>
                </a:extLst>
              </a:tr>
              <a:tr h="395232">
                <a:tc>
                  <a:txBody>
                    <a:bodyPr/>
                    <a:lstStyle/>
                    <a:p>
                      <a:pPr marL="0" marR="0" algn="ctr">
                        <a:lnSpc>
                          <a:spcPct val="107000"/>
                        </a:lnSpc>
                        <a:spcBef>
                          <a:spcPts val="0"/>
                        </a:spcBef>
                        <a:spcAft>
                          <a:spcPts val="800"/>
                        </a:spcAft>
                      </a:pPr>
                      <a:r>
                        <a:rPr lang="en-GB" sz="1200">
                          <a:effectLst/>
                          <a:latin typeface="Open Sans Light" panose="020B0606030504020204" pitchFamily="34" charset="0"/>
                          <a:ea typeface="Open Sans Light" panose="020B0606030504020204" pitchFamily="34" charset="0"/>
                          <a:cs typeface="Open Sans Light" panose="020B0606030504020204" pitchFamily="34" charset="0"/>
                        </a:rPr>
                        <a:t>XGBoost</a:t>
                      </a:r>
                      <a:endParaRPr lang="en-US" sz="160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R w="12700" cap="flat" cmpd="sng" algn="ctr">
                      <a:solidFill>
                        <a:schemeClr val="accent1"/>
                      </a:solidFill>
                      <a:prstDash val="solid"/>
                      <a:round/>
                      <a:headEnd type="none" w="med" len="med"/>
                      <a:tailEnd type="none" w="med" len="med"/>
                    </a:lnR>
                  </a:tcPr>
                </a:tc>
                <a:tc>
                  <a:txBody>
                    <a:bodyPr/>
                    <a:lstStyle/>
                    <a:p>
                      <a:pPr marL="0" marR="0" algn="just">
                        <a:lnSpc>
                          <a:spcPct val="107000"/>
                        </a:lnSpc>
                        <a:spcBef>
                          <a:spcPts val="0"/>
                        </a:spcBef>
                        <a:spcAft>
                          <a:spcPts val="800"/>
                        </a:spcAft>
                      </a:pP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Learning Rate : 0.2, Gamma : 0, </a:t>
                      </a:r>
                      <a:r>
                        <a:rPr lang="en-GB" sz="1200" dirty="0" err="1">
                          <a:effectLst/>
                          <a:latin typeface="Open Sans Light" panose="020B0606030504020204" pitchFamily="34" charset="0"/>
                          <a:ea typeface="Open Sans Light" panose="020B0606030504020204" pitchFamily="34" charset="0"/>
                          <a:cs typeface="Open Sans Light" panose="020B0606030504020204" pitchFamily="34" charset="0"/>
                        </a:rPr>
                        <a:t>Max_depth</a:t>
                      </a: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 : 3, Min Child Weight : 1, Booster : </a:t>
                      </a:r>
                      <a:r>
                        <a:rPr lang="en-GB" sz="1200" dirty="0" err="1">
                          <a:effectLst/>
                          <a:latin typeface="Open Sans Light" panose="020B0606030504020204" pitchFamily="34" charset="0"/>
                          <a:ea typeface="Open Sans Light" panose="020B0606030504020204" pitchFamily="34" charset="0"/>
                          <a:cs typeface="Open Sans Light" panose="020B0606030504020204" pitchFamily="34" charset="0"/>
                        </a:rPr>
                        <a:t>gbtree</a:t>
                      </a:r>
                      <a:endParaRPr lang="en-US" sz="1600" dirty="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77285329"/>
                  </a:ext>
                </a:extLst>
              </a:tr>
              <a:tr h="811538">
                <a:tc>
                  <a:txBody>
                    <a:bodyPr/>
                    <a:lstStyle/>
                    <a:p>
                      <a:pPr marL="0" marR="0" algn="ctr">
                        <a:lnSpc>
                          <a:spcPct val="107000"/>
                        </a:lnSpc>
                        <a:spcBef>
                          <a:spcPts val="0"/>
                        </a:spcBef>
                        <a:spcAft>
                          <a:spcPts val="800"/>
                        </a:spcAft>
                      </a:pPr>
                      <a:r>
                        <a:rPr lang="en-GB" sz="1200">
                          <a:effectLst/>
                          <a:latin typeface="Open Sans Light" panose="020B0606030504020204" pitchFamily="34" charset="0"/>
                          <a:ea typeface="Open Sans Light" panose="020B0606030504020204" pitchFamily="34" charset="0"/>
                          <a:cs typeface="Open Sans Light" panose="020B0606030504020204" pitchFamily="34" charset="0"/>
                        </a:rPr>
                        <a:t>CNN</a:t>
                      </a:r>
                      <a:endParaRPr lang="en-US" sz="160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R w="12700" cap="flat" cmpd="sng" algn="ctr">
                      <a:solidFill>
                        <a:schemeClr val="accent1"/>
                      </a:solidFill>
                      <a:prstDash val="solid"/>
                      <a:round/>
                      <a:headEnd type="none" w="med" len="med"/>
                      <a:tailEnd type="none" w="med" len="med"/>
                    </a:lnR>
                  </a:tcPr>
                </a:tc>
                <a:tc>
                  <a:txBody>
                    <a:bodyPr/>
                    <a:lstStyle/>
                    <a:p>
                      <a:pPr marL="0" marR="0" algn="just">
                        <a:lnSpc>
                          <a:spcPct val="107000"/>
                        </a:lnSpc>
                        <a:spcBef>
                          <a:spcPts val="0"/>
                        </a:spcBef>
                        <a:spcAft>
                          <a:spcPts val="800"/>
                        </a:spcAft>
                      </a:pP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Learning rate : 0.00001, Batch Size : 32, Number of Filters : [32,64], Kernal Size : 4, Number of Hidden layers : 2,  Optimizer : ‘Adam’, Dropout rate : 0.5, Activation : [‘</a:t>
                      </a:r>
                      <a:r>
                        <a:rPr lang="en-GB" sz="1200" dirty="0" err="1">
                          <a:effectLst/>
                          <a:latin typeface="Open Sans Light" panose="020B0606030504020204" pitchFamily="34" charset="0"/>
                          <a:ea typeface="Open Sans Light" panose="020B0606030504020204" pitchFamily="34" charset="0"/>
                          <a:cs typeface="Open Sans Light" panose="020B0606030504020204" pitchFamily="34" charset="0"/>
                        </a:rPr>
                        <a:t>relu</a:t>
                      </a: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’,′sigmoid′]</a:t>
                      </a:r>
                      <a:endParaRPr lang="en-US" sz="1600" dirty="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23966341"/>
                  </a:ext>
                </a:extLst>
              </a:tr>
              <a:tr h="395232">
                <a:tc>
                  <a:txBody>
                    <a:bodyPr/>
                    <a:lstStyle/>
                    <a:p>
                      <a:pPr marL="0" marR="0" algn="ctr">
                        <a:lnSpc>
                          <a:spcPct val="107000"/>
                        </a:lnSpc>
                        <a:spcBef>
                          <a:spcPts val="0"/>
                        </a:spcBef>
                        <a:spcAft>
                          <a:spcPts val="800"/>
                        </a:spcAft>
                      </a:pP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Resnet50</a:t>
                      </a:r>
                      <a:endParaRPr lang="en-US" sz="1600" dirty="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R w="12700" cap="flat" cmpd="sng" algn="ctr">
                      <a:solidFill>
                        <a:schemeClr val="accent1"/>
                      </a:solidFill>
                      <a:prstDash val="solid"/>
                      <a:round/>
                      <a:headEnd type="none" w="med" len="med"/>
                      <a:tailEnd type="none" w="med" len="med"/>
                    </a:lnR>
                  </a:tcPr>
                </a:tc>
                <a:tc>
                  <a:txBody>
                    <a:bodyPr/>
                    <a:lstStyle/>
                    <a:p>
                      <a:pPr marL="0" marR="0" algn="just">
                        <a:lnSpc>
                          <a:spcPct val="107000"/>
                        </a:lnSpc>
                        <a:spcBef>
                          <a:spcPts val="0"/>
                        </a:spcBef>
                        <a:spcAft>
                          <a:spcPts val="800"/>
                        </a:spcAft>
                      </a:pP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Batch Size : 64, Kernal Size : 4, Number of Filters : 64, Optimizer : ‘Adam’, Activation : ′sigmoid′</a:t>
                      </a:r>
                      <a:endParaRPr lang="en-US" sz="1600" dirty="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922904"/>
                  </a:ext>
                </a:extLst>
              </a:tr>
              <a:tr h="811538">
                <a:tc>
                  <a:txBody>
                    <a:bodyPr/>
                    <a:lstStyle/>
                    <a:p>
                      <a:pPr marL="0" marR="0" algn="ctr">
                        <a:lnSpc>
                          <a:spcPct val="107000"/>
                        </a:lnSpc>
                        <a:spcBef>
                          <a:spcPts val="0"/>
                        </a:spcBef>
                        <a:spcAft>
                          <a:spcPts val="800"/>
                        </a:spcAft>
                      </a:pPr>
                      <a:r>
                        <a:rPr lang="en-GB" sz="1200" dirty="0" err="1">
                          <a:effectLst/>
                          <a:latin typeface="Open Sans Light" panose="020B0606030504020204" pitchFamily="34" charset="0"/>
                          <a:ea typeface="Open Sans Light" panose="020B0606030504020204" pitchFamily="34" charset="0"/>
                          <a:cs typeface="Open Sans Light" panose="020B0606030504020204" pitchFamily="34" charset="0"/>
                        </a:rPr>
                        <a:t>AttLSTM</a:t>
                      </a:r>
                      <a:endParaRPr lang="en-US" sz="1600" dirty="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R w="12700" cap="flat" cmpd="sng" algn="ctr">
                      <a:solidFill>
                        <a:schemeClr val="accent1"/>
                      </a:solidFill>
                      <a:prstDash val="solid"/>
                      <a:round/>
                      <a:headEnd type="none" w="med" len="med"/>
                      <a:tailEnd type="none" w="med" len="med"/>
                    </a:lnR>
                  </a:tcPr>
                </a:tc>
                <a:tc>
                  <a:txBody>
                    <a:bodyPr/>
                    <a:lstStyle/>
                    <a:p>
                      <a:pPr marL="0" marR="0">
                        <a:lnSpc>
                          <a:spcPct val="107000"/>
                        </a:lnSpc>
                        <a:spcBef>
                          <a:spcPts val="0"/>
                        </a:spcBef>
                        <a:spcAft>
                          <a:spcPts val="800"/>
                        </a:spcAft>
                      </a:pP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Activation function: ‘</a:t>
                      </a:r>
                      <a:r>
                        <a:rPr lang="en-GB" sz="1200" dirty="0" err="1">
                          <a:effectLst/>
                          <a:latin typeface="Open Sans Light" panose="020B0606030504020204" pitchFamily="34" charset="0"/>
                          <a:ea typeface="Open Sans Light" panose="020B0606030504020204" pitchFamily="34" charset="0"/>
                          <a:cs typeface="Open Sans Light" panose="020B0606030504020204" pitchFamily="34" charset="0"/>
                        </a:rPr>
                        <a:t>relu</a:t>
                      </a:r>
                      <a:r>
                        <a:rPr lang="en-GB" sz="1200" dirty="0">
                          <a:effectLst/>
                          <a:latin typeface="Open Sans Light" panose="020B0606030504020204" pitchFamily="34" charset="0"/>
                          <a:ea typeface="Open Sans Light" panose="020B0606030504020204" pitchFamily="34" charset="0"/>
                          <a:cs typeface="Open Sans Light" panose="020B0606030504020204" pitchFamily="34" charset="0"/>
                        </a:rPr>
                        <a:t>’, learning rate: [0.001, 0.0001, 0.002], batch size: [32,64], max epoch: [20,30,50],  Optimizer: ‘Adam’</a:t>
                      </a:r>
                      <a:endParaRPr lang="en-US" sz="1600" dirty="0">
                        <a:effectLst/>
                        <a:latin typeface="Open Sans Light" panose="020B0606030504020204" pitchFamily="34" charset="0"/>
                        <a:ea typeface="Open Sans Light" panose="020B0606030504020204" pitchFamily="34" charset="0"/>
                        <a:cs typeface="Open Sans Light" panose="020B0606030504020204" pitchFamily="34" charset="0"/>
                      </a:endParaRPr>
                    </a:p>
                  </a:txBody>
                  <a:tcPr marL="68580" marR="68580" marT="0" marB="0"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90460268"/>
                  </a:ext>
                </a:extLst>
              </a:tr>
            </a:tbl>
          </a:graphicData>
        </a:graphic>
      </p:graphicFrame>
      <p:sp>
        <p:nvSpPr>
          <p:cNvPr id="9" name="Rectangle: Rounded Corners 8">
            <a:extLst>
              <a:ext uri="{FF2B5EF4-FFF2-40B4-BE49-F238E27FC236}">
                <a16:creationId xmlns:a16="http://schemas.microsoft.com/office/drawing/2014/main" id="{7F04B2B2-0683-157E-E278-ACB720C018ED}"/>
              </a:ext>
            </a:extLst>
          </p:cNvPr>
          <p:cNvSpPr/>
          <p:nvPr/>
        </p:nvSpPr>
        <p:spPr>
          <a:xfrm>
            <a:off x="720000" y="308983"/>
            <a:ext cx="7704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Result Analysis Cont.…</a:t>
            </a:r>
          </a:p>
        </p:txBody>
      </p:sp>
      <p:sp>
        <p:nvSpPr>
          <p:cNvPr id="10" name="TextBox 9">
            <a:extLst>
              <a:ext uri="{FF2B5EF4-FFF2-40B4-BE49-F238E27FC236}">
                <a16:creationId xmlns:a16="http://schemas.microsoft.com/office/drawing/2014/main" id="{6A4F237A-91C8-D7EF-CCD4-70F8B6C2C788}"/>
              </a:ext>
            </a:extLst>
          </p:cNvPr>
          <p:cNvSpPr txBox="1"/>
          <p:nvPr/>
        </p:nvSpPr>
        <p:spPr>
          <a:xfrm>
            <a:off x="654610" y="1091305"/>
            <a:ext cx="3700052" cy="307777"/>
          </a:xfrm>
          <a:prstGeom prst="rect">
            <a:avLst/>
          </a:prstGeom>
          <a:noFill/>
        </p:spPr>
        <p:txBody>
          <a:bodyPr wrap="none" rtlCol="0">
            <a:spAutoFit/>
          </a:bodyPr>
          <a:lstStyle/>
          <a:p>
            <a:pPr marL="285750" indent="-285750">
              <a:buFont typeface="Wingdings" panose="05000000000000000000" pitchFamily="2" charset="2"/>
              <a:buChar char="v"/>
            </a:pPr>
            <a:r>
              <a:rPr lang="en-GB" sz="1400" dirty="0">
                <a:effectLst/>
                <a:latin typeface="Open Sans Light" panose="020B0606030504020204" pitchFamily="34" charset="0"/>
                <a:ea typeface="Open Sans Light" panose="020B0606030504020204" pitchFamily="34" charset="0"/>
                <a:cs typeface="Open Sans Light" panose="020B0606030504020204" pitchFamily="34" charset="0"/>
              </a:rPr>
              <a:t>Hyperparameters for Different Models</a:t>
            </a:r>
            <a:endParaRPr lang="en-US" sz="1800" dirty="0">
              <a:effectLst/>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2" name="Group 1">
            <a:extLst>
              <a:ext uri="{FF2B5EF4-FFF2-40B4-BE49-F238E27FC236}">
                <a16:creationId xmlns:a16="http://schemas.microsoft.com/office/drawing/2014/main" id="{118C9D42-C71A-0658-7957-970984801598}"/>
              </a:ext>
            </a:extLst>
          </p:cNvPr>
          <p:cNvGrpSpPr/>
          <p:nvPr/>
        </p:nvGrpSpPr>
        <p:grpSpPr>
          <a:xfrm>
            <a:off x="0" y="4796679"/>
            <a:ext cx="9144000" cy="346821"/>
            <a:chOff x="0" y="4668091"/>
            <a:chExt cx="9144000" cy="346821"/>
          </a:xfrm>
        </p:grpSpPr>
        <p:sp>
          <p:nvSpPr>
            <p:cNvPr id="4" name="Rectangle 3">
              <a:extLst>
                <a:ext uri="{FF2B5EF4-FFF2-40B4-BE49-F238E27FC236}">
                  <a16:creationId xmlns:a16="http://schemas.microsoft.com/office/drawing/2014/main" id="{38254979-FEE7-0ED0-5E86-F1B12FB08934}"/>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5" name="Date Placeholder 3">
              <a:extLst>
                <a:ext uri="{FF2B5EF4-FFF2-40B4-BE49-F238E27FC236}">
                  <a16:creationId xmlns:a16="http://schemas.microsoft.com/office/drawing/2014/main" id="{E8FB5B92-93F0-BC45-60B7-CE04F02100C6}"/>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 name="Footer Placeholder 4">
              <a:extLst>
                <a:ext uri="{FF2B5EF4-FFF2-40B4-BE49-F238E27FC236}">
                  <a16:creationId xmlns:a16="http://schemas.microsoft.com/office/drawing/2014/main" id="{57447D22-7C67-6666-2170-829CE3462786}"/>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7" name="Slide Number Placeholder 5">
              <a:extLst>
                <a:ext uri="{FF2B5EF4-FFF2-40B4-BE49-F238E27FC236}">
                  <a16:creationId xmlns:a16="http://schemas.microsoft.com/office/drawing/2014/main" id="{FA5147C2-D3E1-A4B6-72EA-A7602E083E8D}"/>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24</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FFFE7BA9-F67C-EF28-FC75-02C2E75B10D5}"/>
              </a:ext>
            </a:extLst>
          </p:cNvPr>
          <p:cNvGrpSpPr/>
          <p:nvPr/>
        </p:nvGrpSpPr>
        <p:grpSpPr>
          <a:xfrm>
            <a:off x="8143875" y="-406109"/>
            <a:ext cx="1424394" cy="1235650"/>
            <a:chOff x="7996021" y="-406109"/>
            <a:chExt cx="1572248" cy="1363912"/>
          </a:xfrm>
        </p:grpSpPr>
        <p:sp>
          <p:nvSpPr>
            <p:cNvPr id="11" name="Google Shape;74;p11">
              <a:extLst>
                <a:ext uri="{FF2B5EF4-FFF2-40B4-BE49-F238E27FC236}">
                  <a16:creationId xmlns:a16="http://schemas.microsoft.com/office/drawing/2014/main" id="{E5605C09-E949-DBDE-6CC1-3D53C18B0A80}"/>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19E69EBA-9D9D-08F3-0BCE-C2660A419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3855536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F451F71-7E92-6828-B80E-98AEBAD9A4C7}"/>
              </a:ext>
            </a:extLst>
          </p:cNvPr>
          <p:cNvSpPr/>
          <p:nvPr/>
        </p:nvSpPr>
        <p:spPr>
          <a:xfrm>
            <a:off x="432000" y="304878"/>
            <a:ext cx="7992000" cy="623922"/>
          </a:xfrm>
          <a:prstGeom prst="roundRect">
            <a:avLst>
              <a:gd name="adj" fmla="val 70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Montserrat"/>
              </a:rPr>
              <a:t>Result Analysis Cont...</a:t>
            </a:r>
          </a:p>
        </p:txBody>
      </p:sp>
      <p:sp>
        <p:nvSpPr>
          <p:cNvPr id="4" name="TextBox 3">
            <a:extLst>
              <a:ext uri="{FF2B5EF4-FFF2-40B4-BE49-F238E27FC236}">
                <a16:creationId xmlns:a16="http://schemas.microsoft.com/office/drawing/2014/main" id="{3FC9FD74-A803-2695-3875-925DC2747380}"/>
              </a:ext>
            </a:extLst>
          </p:cNvPr>
          <p:cNvSpPr txBox="1"/>
          <p:nvPr/>
        </p:nvSpPr>
        <p:spPr>
          <a:xfrm>
            <a:off x="432000" y="1147745"/>
            <a:ext cx="7992000" cy="381066"/>
          </a:xfrm>
          <a:prstGeom prst="rect">
            <a:avLst/>
          </a:prstGeom>
          <a:noFill/>
        </p:spPr>
        <p:txBody>
          <a:bodyPr wrap="square" rtlCol="0" anchor="ctr">
            <a:spAutoFit/>
          </a:bodyPr>
          <a:lstStyle/>
          <a:p>
            <a:pPr marL="285750" indent="-285750" algn="just">
              <a:lnSpc>
                <a:spcPct val="150000"/>
              </a:lnSpc>
              <a:buFont typeface="Wingdings" panose="05000000000000000000" pitchFamily="2" charset="2"/>
              <a:buChar char="v"/>
            </a:pPr>
            <a:r>
              <a:rPr lang="en-US" dirty="0">
                <a:latin typeface="Open Sans Light" panose="020B0606030504020204" pitchFamily="34" charset="0"/>
                <a:ea typeface="Open Sans Light" panose="020B0606030504020204" pitchFamily="34" charset="0"/>
                <a:cs typeface="Open Sans Light" panose="020B0606030504020204" pitchFamily="34" charset="0"/>
              </a:rPr>
              <a:t>Comparison of our proposed </a:t>
            </a:r>
            <a:r>
              <a:rPr lang="en-US" dirty="0" err="1">
                <a:latin typeface="Open Sans Light" panose="020B0606030504020204" pitchFamily="34" charset="0"/>
                <a:ea typeface="Open Sans Light" panose="020B0606030504020204" pitchFamily="34" charset="0"/>
                <a:cs typeface="Open Sans Light" panose="020B0606030504020204" pitchFamily="34" charset="0"/>
              </a:rPr>
              <a:t>AttLSTM</a:t>
            </a:r>
            <a:r>
              <a:rPr lang="en-US" dirty="0">
                <a:latin typeface="Open Sans Light" panose="020B0606030504020204" pitchFamily="34" charset="0"/>
                <a:ea typeface="Open Sans Light" panose="020B0606030504020204" pitchFamily="34" charset="0"/>
                <a:cs typeface="Open Sans Light" panose="020B0606030504020204" pitchFamily="34" charset="0"/>
              </a:rPr>
              <a:t> with the existing method</a:t>
            </a:r>
          </a:p>
        </p:txBody>
      </p:sp>
      <p:graphicFrame>
        <p:nvGraphicFramePr>
          <p:cNvPr id="2" name="Table 1">
            <a:extLst>
              <a:ext uri="{FF2B5EF4-FFF2-40B4-BE49-F238E27FC236}">
                <a16:creationId xmlns:a16="http://schemas.microsoft.com/office/drawing/2014/main" id="{2AFFBC93-4520-24AA-1BB1-E3C3A67D2339}"/>
              </a:ext>
            </a:extLst>
          </p:cNvPr>
          <p:cNvGraphicFramePr>
            <a:graphicFrameLocks noGrp="1"/>
          </p:cNvGraphicFramePr>
          <p:nvPr>
            <p:extLst>
              <p:ext uri="{D42A27DB-BD31-4B8C-83A1-F6EECF244321}">
                <p14:modId xmlns:p14="http://schemas.microsoft.com/office/powerpoint/2010/main" val="4117039167"/>
              </p:ext>
            </p:extLst>
          </p:nvPr>
        </p:nvGraphicFramePr>
        <p:xfrm>
          <a:off x="840417" y="1747757"/>
          <a:ext cx="7583583" cy="2643367"/>
        </p:xfrm>
        <a:graphic>
          <a:graphicData uri="http://schemas.openxmlformats.org/drawingml/2006/table">
            <a:tbl>
              <a:tblPr firstRow="1" firstCol="1" bandRow="1">
                <a:tableStyleId>{66DA1584-2013-491A-9B49-41BC624271CF}</a:tableStyleId>
              </a:tblPr>
              <a:tblGrid>
                <a:gridCol w="1083369">
                  <a:extLst>
                    <a:ext uri="{9D8B030D-6E8A-4147-A177-3AD203B41FA5}">
                      <a16:colId xmlns:a16="http://schemas.microsoft.com/office/drawing/2014/main" val="738199156"/>
                    </a:ext>
                  </a:extLst>
                </a:gridCol>
                <a:gridCol w="1083369">
                  <a:extLst>
                    <a:ext uri="{9D8B030D-6E8A-4147-A177-3AD203B41FA5}">
                      <a16:colId xmlns:a16="http://schemas.microsoft.com/office/drawing/2014/main" val="3516782654"/>
                    </a:ext>
                  </a:extLst>
                </a:gridCol>
                <a:gridCol w="1083369">
                  <a:extLst>
                    <a:ext uri="{9D8B030D-6E8A-4147-A177-3AD203B41FA5}">
                      <a16:colId xmlns:a16="http://schemas.microsoft.com/office/drawing/2014/main" val="1758526822"/>
                    </a:ext>
                  </a:extLst>
                </a:gridCol>
                <a:gridCol w="1083369">
                  <a:extLst>
                    <a:ext uri="{9D8B030D-6E8A-4147-A177-3AD203B41FA5}">
                      <a16:colId xmlns:a16="http://schemas.microsoft.com/office/drawing/2014/main" val="3854157008"/>
                    </a:ext>
                  </a:extLst>
                </a:gridCol>
                <a:gridCol w="1083369">
                  <a:extLst>
                    <a:ext uri="{9D8B030D-6E8A-4147-A177-3AD203B41FA5}">
                      <a16:colId xmlns:a16="http://schemas.microsoft.com/office/drawing/2014/main" val="656290072"/>
                    </a:ext>
                  </a:extLst>
                </a:gridCol>
                <a:gridCol w="1083369">
                  <a:extLst>
                    <a:ext uri="{9D8B030D-6E8A-4147-A177-3AD203B41FA5}">
                      <a16:colId xmlns:a16="http://schemas.microsoft.com/office/drawing/2014/main" val="1805725532"/>
                    </a:ext>
                  </a:extLst>
                </a:gridCol>
                <a:gridCol w="1083369">
                  <a:extLst>
                    <a:ext uri="{9D8B030D-6E8A-4147-A177-3AD203B41FA5}">
                      <a16:colId xmlns:a16="http://schemas.microsoft.com/office/drawing/2014/main" val="4038629172"/>
                    </a:ext>
                  </a:extLst>
                </a:gridCol>
              </a:tblGrid>
              <a:tr h="637176">
                <a:tc>
                  <a:txBody>
                    <a:bodyPr/>
                    <a:lstStyle/>
                    <a:p>
                      <a:pPr marL="0" marR="0" algn="ctr">
                        <a:lnSpc>
                          <a:spcPct val="107000"/>
                        </a:lnSpc>
                        <a:spcBef>
                          <a:spcPts val="0"/>
                        </a:spcBef>
                        <a:spcAft>
                          <a:spcPts val="800"/>
                        </a:spcAft>
                      </a:pPr>
                      <a:r>
                        <a:rPr lang="en-GB" sz="1200" b="1" dirty="0"/>
                        <a:t>Evaluation strategy</a:t>
                      </a:r>
                      <a:endParaRPr lang="en-US" sz="1200" b="1" dirty="0"/>
                    </a:p>
                  </a:txBody>
                  <a:tcPr marL="68580" marR="68580" marT="0" marB="0" anchor="ctr">
                    <a:solidFill>
                      <a:schemeClr val="bg1">
                        <a:lumMod val="85000"/>
                      </a:schemeClr>
                    </a:solidFill>
                  </a:tcPr>
                </a:tc>
                <a:tc>
                  <a:txBody>
                    <a:bodyPr/>
                    <a:lstStyle/>
                    <a:p>
                      <a:pPr marL="0" marR="0" algn="ctr">
                        <a:lnSpc>
                          <a:spcPct val="107000"/>
                        </a:lnSpc>
                        <a:spcBef>
                          <a:spcPts val="0"/>
                        </a:spcBef>
                        <a:spcAft>
                          <a:spcPts val="800"/>
                        </a:spcAft>
                      </a:pPr>
                      <a:r>
                        <a:rPr lang="en-GB" sz="1200" b="1" dirty="0"/>
                        <a:t>Method</a:t>
                      </a:r>
                      <a:endParaRPr lang="en-US" sz="1200" b="1" dirty="0"/>
                    </a:p>
                  </a:txBody>
                  <a:tcPr marL="68580" marR="68580" marT="0" marB="0" anchor="ctr">
                    <a:solidFill>
                      <a:schemeClr val="bg1">
                        <a:lumMod val="85000"/>
                      </a:schemeClr>
                    </a:solidFill>
                  </a:tcPr>
                </a:tc>
                <a:tc>
                  <a:txBody>
                    <a:bodyPr/>
                    <a:lstStyle/>
                    <a:p>
                      <a:pPr marL="0" marR="0" algn="ctr">
                        <a:lnSpc>
                          <a:spcPct val="107000"/>
                        </a:lnSpc>
                        <a:spcBef>
                          <a:spcPts val="0"/>
                        </a:spcBef>
                        <a:spcAft>
                          <a:spcPts val="800"/>
                        </a:spcAft>
                      </a:pPr>
                      <a:r>
                        <a:rPr lang="en-GB" sz="1200" b="1" dirty="0"/>
                        <a:t>ACC</a:t>
                      </a:r>
                      <a:endParaRPr lang="en-US" sz="1200" b="1" dirty="0"/>
                    </a:p>
                  </a:txBody>
                  <a:tcPr marL="68580" marR="68580" marT="0" marB="0" anchor="ctr">
                    <a:solidFill>
                      <a:schemeClr val="bg1">
                        <a:lumMod val="85000"/>
                      </a:schemeClr>
                    </a:solidFill>
                  </a:tcPr>
                </a:tc>
                <a:tc>
                  <a:txBody>
                    <a:bodyPr/>
                    <a:lstStyle/>
                    <a:p>
                      <a:pPr marL="0" marR="0" algn="ctr">
                        <a:lnSpc>
                          <a:spcPct val="107000"/>
                        </a:lnSpc>
                        <a:spcBef>
                          <a:spcPts val="0"/>
                        </a:spcBef>
                        <a:spcAft>
                          <a:spcPts val="800"/>
                        </a:spcAft>
                      </a:pPr>
                      <a:r>
                        <a:rPr lang="en-GB" sz="1200" b="1" dirty="0"/>
                        <a:t>Sen</a:t>
                      </a:r>
                      <a:endParaRPr lang="en-US" sz="1200" b="1" dirty="0"/>
                    </a:p>
                  </a:txBody>
                  <a:tcPr marL="68580" marR="68580" marT="0" marB="0" anchor="ctr">
                    <a:solidFill>
                      <a:schemeClr val="bg1">
                        <a:lumMod val="85000"/>
                      </a:schemeClr>
                    </a:solidFill>
                  </a:tcPr>
                </a:tc>
                <a:tc>
                  <a:txBody>
                    <a:bodyPr/>
                    <a:lstStyle/>
                    <a:p>
                      <a:pPr marL="0" marR="0" algn="ctr">
                        <a:lnSpc>
                          <a:spcPct val="107000"/>
                        </a:lnSpc>
                        <a:spcBef>
                          <a:spcPts val="0"/>
                        </a:spcBef>
                        <a:spcAft>
                          <a:spcPts val="800"/>
                        </a:spcAft>
                      </a:pPr>
                      <a:r>
                        <a:rPr lang="en-GB" sz="1200" b="1" dirty="0" err="1"/>
                        <a:t>Spe</a:t>
                      </a:r>
                      <a:endParaRPr lang="en-US" sz="1200" b="1" dirty="0"/>
                    </a:p>
                  </a:txBody>
                  <a:tcPr marL="68580" marR="68580" marT="0" marB="0" anchor="ctr">
                    <a:solidFill>
                      <a:schemeClr val="bg1">
                        <a:lumMod val="85000"/>
                      </a:schemeClr>
                    </a:solidFill>
                  </a:tcPr>
                </a:tc>
                <a:tc>
                  <a:txBody>
                    <a:bodyPr/>
                    <a:lstStyle/>
                    <a:p>
                      <a:pPr marL="0" marR="0" algn="ctr">
                        <a:lnSpc>
                          <a:spcPct val="107000"/>
                        </a:lnSpc>
                        <a:spcBef>
                          <a:spcPts val="0"/>
                        </a:spcBef>
                        <a:spcAft>
                          <a:spcPts val="800"/>
                        </a:spcAft>
                      </a:pPr>
                      <a:r>
                        <a:rPr lang="en-GB" sz="1200" b="1" dirty="0"/>
                        <a:t>MCC</a:t>
                      </a:r>
                      <a:endParaRPr lang="en-US" sz="1200" b="1" dirty="0"/>
                    </a:p>
                  </a:txBody>
                  <a:tcPr marL="68580" marR="68580" marT="0" marB="0" anchor="ctr">
                    <a:solidFill>
                      <a:schemeClr val="bg1">
                        <a:lumMod val="85000"/>
                      </a:schemeClr>
                    </a:solidFill>
                  </a:tcPr>
                </a:tc>
                <a:tc>
                  <a:txBody>
                    <a:bodyPr/>
                    <a:lstStyle/>
                    <a:p>
                      <a:pPr marL="0" marR="0" algn="ctr">
                        <a:lnSpc>
                          <a:spcPct val="107000"/>
                        </a:lnSpc>
                        <a:spcBef>
                          <a:spcPts val="0"/>
                        </a:spcBef>
                        <a:spcAft>
                          <a:spcPts val="800"/>
                        </a:spcAft>
                      </a:pPr>
                      <a:r>
                        <a:rPr lang="en-GB" sz="1200" b="1" dirty="0"/>
                        <a:t>AUC</a:t>
                      </a:r>
                      <a:endParaRPr lang="en-US" sz="1200" b="1" dirty="0"/>
                    </a:p>
                  </a:txBody>
                  <a:tcPr marL="68580" marR="68580" marT="0" marB="0" anchor="ctr">
                    <a:solidFill>
                      <a:schemeClr val="bg1">
                        <a:lumMod val="85000"/>
                      </a:schemeClr>
                    </a:solidFill>
                  </a:tcPr>
                </a:tc>
                <a:extLst>
                  <a:ext uri="{0D108BD9-81ED-4DB2-BD59-A6C34878D82A}">
                    <a16:rowId xmlns:a16="http://schemas.microsoft.com/office/drawing/2014/main" val="1248584558"/>
                  </a:ext>
                </a:extLst>
              </a:tr>
              <a:tr h="480667">
                <a:tc rowSpan="2">
                  <a:txBody>
                    <a:bodyPr/>
                    <a:lstStyle/>
                    <a:p>
                      <a:pPr marL="0" marR="0" algn="ctr">
                        <a:lnSpc>
                          <a:spcPct val="107000"/>
                        </a:lnSpc>
                        <a:spcBef>
                          <a:spcPts val="0"/>
                        </a:spcBef>
                        <a:spcAft>
                          <a:spcPts val="800"/>
                        </a:spcAft>
                      </a:pPr>
                      <a:r>
                        <a:rPr lang="en-GB" sz="1200" b="1" dirty="0"/>
                        <a:t>Cross</a:t>
                      </a:r>
                      <a:endParaRPr lang="en-US" sz="1200" b="1" dirty="0"/>
                    </a:p>
                    <a:p>
                      <a:pPr marL="0" marR="0" algn="ctr">
                        <a:lnSpc>
                          <a:spcPct val="107000"/>
                        </a:lnSpc>
                        <a:spcBef>
                          <a:spcPts val="0"/>
                        </a:spcBef>
                        <a:spcAft>
                          <a:spcPts val="800"/>
                        </a:spcAft>
                      </a:pPr>
                      <a:r>
                        <a:rPr lang="en-GB" sz="1200" b="1" dirty="0"/>
                        <a:t>validation</a:t>
                      </a:r>
                      <a:endParaRPr lang="en-US" sz="1200" b="1" dirty="0"/>
                    </a:p>
                  </a:txBody>
                  <a:tcPr marL="68580" marR="68580" marT="0" marB="0" anchor="ctr">
                    <a:solidFill>
                      <a:schemeClr val="bg1">
                        <a:lumMod val="85000"/>
                      </a:schemeClr>
                    </a:solidFill>
                  </a:tcPr>
                </a:tc>
                <a:tc>
                  <a:txBody>
                    <a:bodyPr/>
                    <a:lstStyle/>
                    <a:p>
                      <a:pPr marL="0" marR="0" algn="ctr">
                        <a:lnSpc>
                          <a:spcPct val="107000"/>
                        </a:lnSpc>
                        <a:spcBef>
                          <a:spcPts val="0"/>
                        </a:spcBef>
                        <a:spcAft>
                          <a:spcPts val="800"/>
                        </a:spcAft>
                      </a:pPr>
                      <a:r>
                        <a:rPr lang="en-GB" sz="1200" dirty="0"/>
                        <a:t>TROLLOPE</a:t>
                      </a:r>
                      <a:endParaRPr lang="en-US" sz="1200" dirty="0"/>
                    </a:p>
                  </a:txBody>
                  <a:tcPr marL="68580" marR="68580" marT="0" marB="0" anchor="ctr"/>
                </a:tc>
                <a:tc>
                  <a:txBody>
                    <a:bodyPr/>
                    <a:lstStyle/>
                    <a:p>
                      <a:pPr marL="0" marR="0" algn="ctr">
                        <a:lnSpc>
                          <a:spcPct val="107000"/>
                        </a:lnSpc>
                        <a:spcBef>
                          <a:spcPts val="0"/>
                        </a:spcBef>
                        <a:spcAft>
                          <a:spcPts val="800"/>
                        </a:spcAft>
                      </a:pPr>
                      <a:r>
                        <a:rPr lang="en-GB" sz="1200"/>
                        <a:t>0.745</a:t>
                      </a:r>
                      <a:endParaRPr lang="en-US" sz="1200"/>
                    </a:p>
                  </a:txBody>
                  <a:tcPr marL="68580" marR="68580" marT="0" marB="0" anchor="ctr"/>
                </a:tc>
                <a:tc>
                  <a:txBody>
                    <a:bodyPr/>
                    <a:lstStyle/>
                    <a:p>
                      <a:pPr marL="0" marR="0" algn="ctr">
                        <a:lnSpc>
                          <a:spcPct val="107000"/>
                        </a:lnSpc>
                        <a:spcBef>
                          <a:spcPts val="0"/>
                        </a:spcBef>
                        <a:spcAft>
                          <a:spcPts val="800"/>
                        </a:spcAft>
                      </a:pPr>
                      <a:r>
                        <a:rPr lang="en-GB" sz="1200" dirty="0"/>
                        <a:t>0.686</a:t>
                      </a:r>
                      <a:endParaRPr lang="en-US" sz="1200" dirty="0"/>
                    </a:p>
                  </a:txBody>
                  <a:tcPr marL="68580" marR="68580" marT="0" marB="0" anchor="ctr"/>
                </a:tc>
                <a:tc>
                  <a:txBody>
                    <a:bodyPr/>
                    <a:lstStyle/>
                    <a:p>
                      <a:pPr marL="0" marR="0" algn="ctr">
                        <a:lnSpc>
                          <a:spcPct val="107000"/>
                        </a:lnSpc>
                        <a:spcBef>
                          <a:spcPts val="0"/>
                        </a:spcBef>
                        <a:spcAft>
                          <a:spcPts val="800"/>
                        </a:spcAft>
                      </a:pPr>
                      <a:r>
                        <a:rPr lang="en-GB" sz="1200"/>
                        <a:t>0.795</a:t>
                      </a:r>
                      <a:endParaRPr lang="en-US" sz="1200"/>
                    </a:p>
                  </a:txBody>
                  <a:tcPr marL="68580" marR="68580" marT="0" marB="0" anchor="ctr"/>
                </a:tc>
                <a:tc>
                  <a:txBody>
                    <a:bodyPr/>
                    <a:lstStyle/>
                    <a:p>
                      <a:pPr marL="0" marR="0" algn="ctr">
                        <a:lnSpc>
                          <a:spcPct val="107000"/>
                        </a:lnSpc>
                        <a:spcBef>
                          <a:spcPts val="0"/>
                        </a:spcBef>
                        <a:spcAft>
                          <a:spcPts val="800"/>
                        </a:spcAft>
                      </a:pPr>
                      <a:r>
                        <a:rPr lang="en-GB" sz="1200"/>
                        <a:t>0.487</a:t>
                      </a:r>
                      <a:endParaRPr lang="en-US" sz="1200"/>
                    </a:p>
                  </a:txBody>
                  <a:tcPr marL="68580" marR="68580" marT="0" marB="0" anchor="ctr"/>
                </a:tc>
                <a:tc>
                  <a:txBody>
                    <a:bodyPr/>
                    <a:lstStyle/>
                    <a:p>
                      <a:pPr marL="0" marR="0" algn="ctr">
                        <a:lnSpc>
                          <a:spcPct val="107000"/>
                        </a:lnSpc>
                        <a:spcBef>
                          <a:spcPts val="0"/>
                        </a:spcBef>
                        <a:spcAft>
                          <a:spcPts val="800"/>
                        </a:spcAft>
                      </a:pPr>
                      <a:r>
                        <a:rPr lang="en-GB" sz="1200"/>
                        <a:t>0.808</a:t>
                      </a:r>
                      <a:endParaRPr lang="en-US" sz="1200"/>
                    </a:p>
                  </a:txBody>
                  <a:tcPr marL="68580" marR="68580" marT="0" marB="0" anchor="ctr"/>
                </a:tc>
                <a:extLst>
                  <a:ext uri="{0D108BD9-81ED-4DB2-BD59-A6C34878D82A}">
                    <a16:rowId xmlns:a16="http://schemas.microsoft.com/office/drawing/2014/main" val="1390087278"/>
                  </a:ext>
                </a:extLst>
              </a:tr>
              <a:tr h="489600">
                <a:tc vMerge="1">
                  <a:txBody>
                    <a:bodyPr/>
                    <a:lstStyle/>
                    <a:p>
                      <a:endParaRPr lang="en-US"/>
                    </a:p>
                  </a:txBody>
                  <a:tcPr/>
                </a:tc>
                <a:tc>
                  <a:txBody>
                    <a:bodyPr/>
                    <a:lstStyle/>
                    <a:p>
                      <a:pPr marL="0" marR="0" algn="ctr">
                        <a:lnSpc>
                          <a:spcPct val="107000"/>
                        </a:lnSpc>
                        <a:spcBef>
                          <a:spcPts val="0"/>
                        </a:spcBef>
                        <a:spcAft>
                          <a:spcPts val="800"/>
                        </a:spcAft>
                      </a:pPr>
                      <a:r>
                        <a:rPr lang="en-GB" sz="1200" b="0" dirty="0" err="1"/>
                        <a:t>AttLSTM</a:t>
                      </a:r>
                      <a:endParaRPr lang="en-US" sz="1200" b="0" dirty="0"/>
                    </a:p>
                  </a:txBody>
                  <a:tcPr marL="68580" marR="68580" marT="0" marB="0" anchor="ctr"/>
                </a:tc>
                <a:tc>
                  <a:txBody>
                    <a:bodyPr/>
                    <a:lstStyle/>
                    <a:p>
                      <a:pPr marL="0" marR="0" algn="ctr">
                        <a:lnSpc>
                          <a:spcPct val="107000"/>
                        </a:lnSpc>
                        <a:spcBef>
                          <a:spcPts val="0"/>
                        </a:spcBef>
                        <a:spcAft>
                          <a:spcPts val="800"/>
                        </a:spcAft>
                      </a:pPr>
                      <a:r>
                        <a:rPr lang="en-GB" sz="1200" dirty="0"/>
                        <a:t>0.808</a:t>
                      </a:r>
                      <a:endParaRPr lang="en-US" sz="1200" dirty="0"/>
                    </a:p>
                  </a:txBody>
                  <a:tcPr marL="68580" marR="68580" marT="0" marB="0" anchor="ctr"/>
                </a:tc>
                <a:tc>
                  <a:txBody>
                    <a:bodyPr/>
                    <a:lstStyle/>
                    <a:p>
                      <a:pPr marL="0" marR="0" algn="ctr">
                        <a:lnSpc>
                          <a:spcPct val="107000"/>
                        </a:lnSpc>
                        <a:spcBef>
                          <a:spcPts val="0"/>
                        </a:spcBef>
                        <a:spcAft>
                          <a:spcPts val="800"/>
                        </a:spcAft>
                      </a:pPr>
                      <a:r>
                        <a:rPr lang="en-GB" sz="1200"/>
                        <a:t>0.755</a:t>
                      </a:r>
                      <a:endParaRPr lang="en-US" sz="1200"/>
                    </a:p>
                  </a:txBody>
                  <a:tcPr marL="68580" marR="68580" marT="0" marB="0" anchor="ctr"/>
                </a:tc>
                <a:tc>
                  <a:txBody>
                    <a:bodyPr/>
                    <a:lstStyle/>
                    <a:p>
                      <a:pPr marL="0" marR="0" algn="ctr">
                        <a:lnSpc>
                          <a:spcPct val="107000"/>
                        </a:lnSpc>
                        <a:spcBef>
                          <a:spcPts val="0"/>
                        </a:spcBef>
                        <a:spcAft>
                          <a:spcPts val="800"/>
                        </a:spcAft>
                      </a:pPr>
                      <a:r>
                        <a:rPr lang="en-GB" sz="1200"/>
                        <a:t>0.920</a:t>
                      </a:r>
                      <a:endParaRPr lang="en-US" sz="1200"/>
                    </a:p>
                  </a:txBody>
                  <a:tcPr marL="68580" marR="68580" marT="0" marB="0" anchor="ctr"/>
                </a:tc>
                <a:tc>
                  <a:txBody>
                    <a:bodyPr/>
                    <a:lstStyle/>
                    <a:p>
                      <a:pPr marL="0" marR="0" algn="ctr">
                        <a:lnSpc>
                          <a:spcPct val="107000"/>
                        </a:lnSpc>
                        <a:spcBef>
                          <a:spcPts val="0"/>
                        </a:spcBef>
                        <a:spcAft>
                          <a:spcPts val="800"/>
                        </a:spcAft>
                      </a:pPr>
                      <a:r>
                        <a:rPr lang="en-GB" sz="1200"/>
                        <a:t>0.632</a:t>
                      </a:r>
                      <a:endParaRPr lang="en-US" sz="1200"/>
                    </a:p>
                  </a:txBody>
                  <a:tcPr marL="68580" marR="68580" marT="0" marB="0" anchor="ctr"/>
                </a:tc>
                <a:tc>
                  <a:txBody>
                    <a:bodyPr/>
                    <a:lstStyle/>
                    <a:p>
                      <a:pPr marL="0" marR="0" algn="ctr">
                        <a:lnSpc>
                          <a:spcPct val="107000"/>
                        </a:lnSpc>
                        <a:spcBef>
                          <a:spcPts val="0"/>
                        </a:spcBef>
                        <a:spcAft>
                          <a:spcPts val="800"/>
                        </a:spcAft>
                      </a:pPr>
                      <a:r>
                        <a:rPr lang="en-GB" sz="1200"/>
                        <a:t>0.891</a:t>
                      </a:r>
                      <a:endParaRPr lang="en-US" sz="1200"/>
                    </a:p>
                  </a:txBody>
                  <a:tcPr marL="68580" marR="68580" marT="0" marB="0" anchor="ctr"/>
                </a:tc>
                <a:extLst>
                  <a:ext uri="{0D108BD9-81ED-4DB2-BD59-A6C34878D82A}">
                    <a16:rowId xmlns:a16="http://schemas.microsoft.com/office/drawing/2014/main" val="4041304143"/>
                  </a:ext>
                </a:extLst>
              </a:tr>
              <a:tr h="505410">
                <a:tc rowSpan="2">
                  <a:txBody>
                    <a:bodyPr/>
                    <a:lstStyle/>
                    <a:p>
                      <a:pPr marL="0" marR="0" algn="ctr">
                        <a:lnSpc>
                          <a:spcPct val="107000"/>
                        </a:lnSpc>
                        <a:spcBef>
                          <a:spcPts val="0"/>
                        </a:spcBef>
                        <a:spcAft>
                          <a:spcPts val="800"/>
                        </a:spcAft>
                      </a:pPr>
                      <a:r>
                        <a:rPr lang="en-GB" sz="1200" b="1" dirty="0"/>
                        <a:t>Independent</a:t>
                      </a:r>
                      <a:endParaRPr lang="en-US" sz="1200" b="1" dirty="0"/>
                    </a:p>
                    <a:p>
                      <a:pPr marL="0" marR="0" algn="ctr">
                        <a:lnSpc>
                          <a:spcPct val="107000"/>
                        </a:lnSpc>
                        <a:spcBef>
                          <a:spcPts val="0"/>
                        </a:spcBef>
                        <a:spcAft>
                          <a:spcPts val="800"/>
                        </a:spcAft>
                      </a:pPr>
                      <a:r>
                        <a:rPr lang="en-GB" sz="1200" b="1" dirty="0"/>
                        <a:t>test</a:t>
                      </a:r>
                      <a:endParaRPr lang="en-US" sz="1200" b="1" dirty="0"/>
                    </a:p>
                  </a:txBody>
                  <a:tcPr marL="68580" marR="68580" marT="0" marB="0" anchor="ctr">
                    <a:solidFill>
                      <a:schemeClr val="bg1">
                        <a:lumMod val="85000"/>
                      </a:schemeClr>
                    </a:solidFill>
                  </a:tcPr>
                </a:tc>
                <a:tc>
                  <a:txBody>
                    <a:bodyPr/>
                    <a:lstStyle/>
                    <a:p>
                      <a:pPr marL="0" marR="0" algn="ctr">
                        <a:lnSpc>
                          <a:spcPct val="107000"/>
                        </a:lnSpc>
                        <a:spcBef>
                          <a:spcPts val="0"/>
                        </a:spcBef>
                        <a:spcAft>
                          <a:spcPts val="800"/>
                        </a:spcAft>
                      </a:pPr>
                      <a:r>
                        <a:rPr lang="en-GB" sz="1200"/>
                        <a:t>TROLLOPE</a:t>
                      </a:r>
                      <a:endParaRPr lang="en-US" sz="1200"/>
                    </a:p>
                  </a:txBody>
                  <a:tcPr marL="68580" marR="68580" marT="0" marB="0" anchor="ctr"/>
                </a:tc>
                <a:tc>
                  <a:txBody>
                    <a:bodyPr/>
                    <a:lstStyle/>
                    <a:p>
                      <a:pPr marL="0" marR="0" algn="ctr">
                        <a:lnSpc>
                          <a:spcPct val="107000"/>
                        </a:lnSpc>
                        <a:spcBef>
                          <a:spcPts val="0"/>
                        </a:spcBef>
                        <a:spcAft>
                          <a:spcPts val="800"/>
                        </a:spcAft>
                      </a:pPr>
                      <a:r>
                        <a:rPr lang="en-GB" sz="1200"/>
                        <a:t>0.747</a:t>
                      </a:r>
                      <a:endParaRPr lang="en-US" sz="1200"/>
                    </a:p>
                  </a:txBody>
                  <a:tcPr marL="68580" marR="68580" marT="0" marB="0" anchor="ctr"/>
                </a:tc>
                <a:tc>
                  <a:txBody>
                    <a:bodyPr/>
                    <a:lstStyle/>
                    <a:p>
                      <a:pPr marL="0" marR="0" algn="ctr">
                        <a:lnSpc>
                          <a:spcPct val="107000"/>
                        </a:lnSpc>
                        <a:spcBef>
                          <a:spcPts val="0"/>
                        </a:spcBef>
                        <a:spcAft>
                          <a:spcPts val="800"/>
                        </a:spcAft>
                      </a:pPr>
                      <a:r>
                        <a:rPr lang="en-GB" sz="1200" dirty="0"/>
                        <a:t>0.742</a:t>
                      </a:r>
                      <a:endParaRPr lang="en-US" sz="1200" dirty="0"/>
                    </a:p>
                  </a:txBody>
                  <a:tcPr marL="68580" marR="68580" marT="0" marB="0" anchor="ctr"/>
                </a:tc>
                <a:tc>
                  <a:txBody>
                    <a:bodyPr/>
                    <a:lstStyle/>
                    <a:p>
                      <a:pPr marL="0" marR="0" algn="ctr">
                        <a:lnSpc>
                          <a:spcPct val="107000"/>
                        </a:lnSpc>
                        <a:spcBef>
                          <a:spcPts val="0"/>
                        </a:spcBef>
                        <a:spcAft>
                          <a:spcPts val="800"/>
                        </a:spcAft>
                      </a:pPr>
                      <a:r>
                        <a:rPr lang="en-GB" sz="1200" dirty="0"/>
                        <a:t>0.752</a:t>
                      </a:r>
                      <a:endParaRPr lang="en-US" sz="1200" dirty="0"/>
                    </a:p>
                  </a:txBody>
                  <a:tcPr marL="68580" marR="68580" marT="0" marB="0" anchor="ctr"/>
                </a:tc>
                <a:tc>
                  <a:txBody>
                    <a:bodyPr/>
                    <a:lstStyle/>
                    <a:p>
                      <a:pPr marL="0" marR="0" algn="ctr">
                        <a:lnSpc>
                          <a:spcPct val="107000"/>
                        </a:lnSpc>
                        <a:spcBef>
                          <a:spcPts val="0"/>
                        </a:spcBef>
                        <a:spcAft>
                          <a:spcPts val="800"/>
                        </a:spcAft>
                      </a:pPr>
                      <a:r>
                        <a:rPr lang="en-GB" sz="1200" dirty="0"/>
                        <a:t>0.493</a:t>
                      </a:r>
                      <a:endParaRPr lang="en-US" sz="1200" dirty="0"/>
                    </a:p>
                  </a:txBody>
                  <a:tcPr marL="68580" marR="68580" marT="0" marB="0" anchor="ctr"/>
                </a:tc>
                <a:tc>
                  <a:txBody>
                    <a:bodyPr/>
                    <a:lstStyle/>
                    <a:p>
                      <a:pPr marL="0" marR="0" algn="ctr">
                        <a:lnSpc>
                          <a:spcPct val="107000"/>
                        </a:lnSpc>
                        <a:spcBef>
                          <a:spcPts val="0"/>
                        </a:spcBef>
                        <a:spcAft>
                          <a:spcPts val="800"/>
                        </a:spcAft>
                      </a:pPr>
                      <a:r>
                        <a:rPr lang="en-GB" sz="1200"/>
                        <a:t>0.827</a:t>
                      </a:r>
                      <a:endParaRPr lang="en-US" sz="1200"/>
                    </a:p>
                  </a:txBody>
                  <a:tcPr marL="68580" marR="68580" marT="0" marB="0" anchor="ctr"/>
                </a:tc>
                <a:extLst>
                  <a:ext uri="{0D108BD9-81ED-4DB2-BD59-A6C34878D82A}">
                    <a16:rowId xmlns:a16="http://schemas.microsoft.com/office/drawing/2014/main" val="3195378425"/>
                  </a:ext>
                </a:extLst>
              </a:tr>
              <a:tr h="530514">
                <a:tc vMerge="1">
                  <a:txBody>
                    <a:bodyPr/>
                    <a:lstStyle/>
                    <a:p>
                      <a:endParaRPr lang="en-US"/>
                    </a:p>
                  </a:txBody>
                  <a:tcPr/>
                </a:tc>
                <a:tc>
                  <a:txBody>
                    <a:bodyPr/>
                    <a:lstStyle/>
                    <a:p>
                      <a:pPr marL="0" marR="0" algn="ctr">
                        <a:lnSpc>
                          <a:spcPct val="107000"/>
                        </a:lnSpc>
                        <a:spcBef>
                          <a:spcPts val="0"/>
                        </a:spcBef>
                        <a:spcAft>
                          <a:spcPts val="800"/>
                        </a:spcAft>
                      </a:pPr>
                      <a:r>
                        <a:rPr lang="en-GB" sz="1200" b="0" dirty="0" err="1"/>
                        <a:t>AttLSTM</a:t>
                      </a:r>
                      <a:endParaRPr lang="en-US" sz="1200" b="0" dirty="0"/>
                    </a:p>
                  </a:txBody>
                  <a:tcPr marL="68580" marR="68580" marT="0" marB="0" anchor="ctr"/>
                </a:tc>
                <a:tc>
                  <a:txBody>
                    <a:bodyPr/>
                    <a:lstStyle/>
                    <a:p>
                      <a:pPr marL="0" marR="0" algn="ctr">
                        <a:lnSpc>
                          <a:spcPct val="107000"/>
                        </a:lnSpc>
                        <a:spcBef>
                          <a:spcPts val="0"/>
                        </a:spcBef>
                        <a:spcAft>
                          <a:spcPts val="800"/>
                        </a:spcAft>
                      </a:pPr>
                      <a:r>
                        <a:rPr lang="en-GB" sz="1200" dirty="0"/>
                        <a:t>0.785</a:t>
                      </a:r>
                      <a:endParaRPr lang="en-US" sz="1200" dirty="0"/>
                    </a:p>
                  </a:txBody>
                  <a:tcPr marL="68580" marR="68580" marT="0" marB="0" anchor="ctr"/>
                </a:tc>
                <a:tc>
                  <a:txBody>
                    <a:bodyPr/>
                    <a:lstStyle/>
                    <a:p>
                      <a:pPr marL="0" marR="0" algn="ctr">
                        <a:lnSpc>
                          <a:spcPct val="107000"/>
                        </a:lnSpc>
                        <a:spcBef>
                          <a:spcPts val="0"/>
                        </a:spcBef>
                        <a:spcAft>
                          <a:spcPts val="800"/>
                        </a:spcAft>
                      </a:pPr>
                      <a:r>
                        <a:rPr lang="en-GB" sz="1200" dirty="0"/>
                        <a:t>0.725</a:t>
                      </a:r>
                      <a:endParaRPr lang="en-US" sz="1200" dirty="0"/>
                    </a:p>
                  </a:txBody>
                  <a:tcPr marL="68580" marR="68580" marT="0" marB="0" anchor="ctr"/>
                </a:tc>
                <a:tc>
                  <a:txBody>
                    <a:bodyPr/>
                    <a:lstStyle/>
                    <a:p>
                      <a:pPr marL="0" marR="0" algn="ctr">
                        <a:lnSpc>
                          <a:spcPct val="107000"/>
                        </a:lnSpc>
                        <a:spcBef>
                          <a:spcPts val="0"/>
                        </a:spcBef>
                        <a:spcAft>
                          <a:spcPts val="800"/>
                        </a:spcAft>
                      </a:pPr>
                      <a:r>
                        <a:rPr lang="en-GB" sz="1200"/>
                        <a:t>0.933</a:t>
                      </a:r>
                      <a:endParaRPr lang="en-US" sz="1200"/>
                    </a:p>
                  </a:txBody>
                  <a:tcPr marL="68580" marR="68580" marT="0" marB="0" anchor="ctr"/>
                </a:tc>
                <a:tc>
                  <a:txBody>
                    <a:bodyPr/>
                    <a:lstStyle/>
                    <a:p>
                      <a:pPr marL="0" marR="0" algn="ctr">
                        <a:lnSpc>
                          <a:spcPct val="107000"/>
                        </a:lnSpc>
                        <a:spcBef>
                          <a:spcPts val="0"/>
                        </a:spcBef>
                        <a:spcAft>
                          <a:spcPts val="800"/>
                        </a:spcAft>
                      </a:pPr>
                      <a:r>
                        <a:rPr lang="en-GB" sz="1200" dirty="0"/>
                        <a:t>0.589</a:t>
                      </a:r>
                      <a:endParaRPr lang="en-US" sz="1200" dirty="0"/>
                    </a:p>
                  </a:txBody>
                  <a:tcPr marL="68580" marR="68580" marT="0" marB="0" anchor="ctr"/>
                </a:tc>
                <a:tc>
                  <a:txBody>
                    <a:bodyPr/>
                    <a:lstStyle/>
                    <a:p>
                      <a:pPr marL="0" marR="0" algn="ctr">
                        <a:lnSpc>
                          <a:spcPct val="107000"/>
                        </a:lnSpc>
                        <a:spcBef>
                          <a:spcPts val="0"/>
                        </a:spcBef>
                        <a:spcAft>
                          <a:spcPts val="800"/>
                        </a:spcAft>
                      </a:pPr>
                      <a:r>
                        <a:rPr lang="en-GB" sz="1200" dirty="0"/>
                        <a:t>0.882</a:t>
                      </a:r>
                      <a:endParaRPr lang="en-US" sz="1200" dirty="0"/>
                    </a:p>
                  </a:txBody>
                  <a:tcPr marL="68580" marR="68580" marT="0" marB="0" anchor="ctr"/>
                </a:tc>
                <a:extLst>
                  <a:ext uri="{0D108BD9-81ED-4DB2-BD59-A6C34878D82A}">
                    <a16:rowId xmlns:a16="http://schemas.microsoft.com/office/drawing/2014/main" val="852915709"/>
                  </a:ext>
                </a:extLst>
              </a:tr>
            </a:tbl>
          </a:graphicData>
        </a:graphic>
      </p:graphicFrame>
      <p:grpSp>
        <p:nvGrpSpPr>
          <p:cNvPr id="7" name="Group 6">
            <a:extLst>
              <a:ext uri="{FF2B5EF4-FFF2-40B4-BE49-F238E27FC236}">
                <a16:creationId xmlns:a16="http://schemas.microsoft.com/office/drawing/2014/main" id="{46FB224D-FC26-4314-9BA7-943076F041F4}"/>
              </a:ext>
            </a:extLst>
          </p:cNvPr>
          <p:cNvGrpSpPr/>
          <p:nvPr/>
        </p:nvGrpSpPr>
        <p:grpSpPr>
          <a:xfrm>
            <a:off x="0" y="4796679"/>
            <a:ext cx="9144000" cy="346821"/>
            <a:chOff x="0" y="4668091"/>
            <a:chExt cx="9144000" cy="346821"/>
          </a:xfrm>
        </p:grpSpPr>
        <p:sp>
          <p:nvSpPr>
            <p:cNvPr id="8" name="Rectangle 7">
              <a:extLst>
                <a:ext uri="{FF2B5EF4-FFF2-40B4-BE49-F238E27FC236}">
                  <a16:creationId xmlns:a16="http://schemas.microsoft.com/office/drawing/2014/main" id="{EADAF982-FBA3-3C34-8CFC-6FA32DF5B466}"/>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9" name="Date Placeholder 3">
              <a:extLst>
                <a:ext uri="{FF2B5EF4-FFF2-40B4-BE49-F238E27FC236}">
                  <a16:creationId xmlns:a16="http://schemas.microsoft.com/office/drawing/2014/main" id="{70066E65-1050-04EA-E3B7-C8BC97D0D024}"/>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35FACEB5-77DC-534F-5467-3F3D286A7661}"/>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1" name="Slide Number Placeholder 5">
              <a:extLst>
                <a:ext uri="{FF2B5EF4-FFF2-40B4-BE49-F238E27FC236}">
                  <a16:creationId xmlns:a16="http://schemas.microsoft.com/office/drawing/2014/main" id="{7142054A-E824-8BC9-ABA8-923E5A77819D}"/>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BE349012-1958-6EFB-EDED-A42803EA72C3}"/>
              </a:ext>
            </a:extLst>
          </p:cNvPr>
          <p:cNvGrpSpPr/>
          <p:nvPr/>
        </p:nvGrpSpPr>
        <p:grpSpPr>
          <a:xfrm>
            <a:off x="8143875" y="-406109"/>
            <a:ext cx="1424394" cy="1235650"/>
            <a:chOff x="7996021" y="-406109"/>
            <a:chExt cx="1572248" cy="1363912"/>
          </a:xfrm>
        </p:grpSpPr>
        <p:sp>
          <p:nvSpPr>
            <p:cNvPr id="13" name="Google Shape;74;p11">
              <a:extLst>
                <a:ext uri="{FF2B5EF4-FFF2-40B4-BE49-F238E27FC236}">
                  <a16:creationId xmlns:a16="http://schemas.microsoft.com/office/drawing/2014/main" id="{4EFDA394-D3DA-5AAB-CC5C-7F3698369772}"/>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4" name="Picture 13">
              <a:extLst>
                <a:ext uri="{FF2B5EF4-FFF2-40B4-BE49-F238E27FC236}">
                  <a16:creationId xmlns:a16="http://schemas.microsoft.com/office/drawing/2014/main" id="{9F70CB1E-392F-222D-686D-CA97F9049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1033538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a:spLocks noGrp="1"/>
          </p:cNvSpPr>
          <p:nvPr>
            <p:ph type="title"/>
          </p:nvPr>
        </p:nvSpPr>
        <p:spPr>
          <a:xfrm>
            <a:off x="720000" y="30203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t>
            </a:r>
            <a:endParaRPr dirty="0"/>
          </a:p>
        </p:txBody>
      </p:sp>
      <p:grpSp>
        <p:nvGrpSpPr>
          <p:cNvPr id="13" name="Group 12">
            <a:extLst>
              <a:ext uri="{FF2B5EF4-FFF2-40B4-BE49-F238E27FC236}">
                <a16:creationId xmlns:a16="http://schemas.microsoft.com/office/drawing/2014/main" id="{69A3CEF2-8991-80B4-E49B-EF0FFDBD114E}"/>
              </a:ext>
            </a:extLst>
          </p:cNvPr>
          <p:cNvGrpSpPr/>
          <p:nvPr/>
        </p:nvGrpSpPr>
        <p:grpSpPr>
          <a:xfrm>
            <a:off x="861083" y="1202107"/>
            <a:ext cx="7203720" cy="858975"/>
            <a:chOff x="861083" y="1398914"/>
            <a:chExt cx="7203720" cy="858975"/>
          </a:xfrm>
        </p:grpSpPr>
        <p:sp>
          <p:nvSpPr>
            <p:cNvPr id="328" name="Google Shape;328;p38"/>
            <p:cNvSpPr txBox="1"/>
            <p:nvPr/>
          </p:nvSpPr>
          <p:spPr>
            <a:xfrm>
              <a:off x="1079197" y="1398914"/>
              <a:ext cx="6985606" cy="85897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Open Sans Light"/>
                  <a:ea typeface="Open Sans Light"/>
                  <a:cs typeface="Open Sans Light"/>
                  <a:sym typeface="Open Sans"/>
                </a:rPr>
                <a:t>Identification of T-cell epitopes of the hepatitis C virus (HCV) is essential for drug design and has a wide range of applications in medical research and pharmaceutical industry. </a:t>
              </a:r>
              <a:endParaRPr dirty="0">
                <a:solidFill>
                  <a:schemeClr val="dk1"/>
                </a:solidFill>
                <a:latin typeface="Open Sans Light"/>
                <a:ea typeface="Open Sans Light"/>
                <a:cs typeface="Open Sans Light"/>
                <a:sym typeface="Open Sans"/>
              </a:endParaRPr>
            </a:p>
          </p:txBody>
        </p:sp>
        <p:sp>
          <p:nvSpPr>
            <p:cNvPr id="329" name="Google Shape;329;p38"/>
            <p:cNvSpPr/>
            <p:nvPr/>
          </p:nvSpPr>
          <p:spPr>
            <a:xfrm>
              <a:off x="861083" y="1510550"/>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E95D7A4F-671D-F448-F1F4-3DA57CB31ED7}"/>
              </a:ext>
            </a:extLst>
          </p:cNvPr>
          <p:cNvGrpSpPr/>
          <p:nvPr/>
        </p:nvGrpSpPr>
        <p:grpSpPr>
          <a:xfrm>
            <a:off x="861083" y="2147504"/>
            <a:ext cx="7168906" cy="604537"/>
            <a:chOff x="861083" y="2254041"/>
            <a:chExt cx="7168906" cy="604537"/>
          </a:xfrm>
        </p:grpSpPr>
        <p:sp>
          <p:nvSpPr>
            <p:cNvPr id="2" name="Google Shape;328;p38">
              <a:extLst>
                <a:ext uri="{FF2B5EF4-FFF2-40B4-BE49-F238E27FC236}">
                  <a16:creationId xmlns:a16="http://schemas.microsoft.com/office/drawing/2014/main" id="{2EA6BE3F-D94C-9014-FE4D-8356BD662A9B}"/>
                </a:ext>
              </a:extLst>
            </p:cNvPr>
            <p:cNvSpPr txBox="1"/>
            <p:nvPr/>
          </p:nvSpPr>
          <p:spPr>
            <a:xfrm>
              <a:off x="1044383" y="2254041"/>
              <a:ext cx="6985606" cy="604537"/>
            </a:xfrm>
            <a:prstGeom prst="rect">
              <a:avLst/>
            </a:prstGeom>
            <a:noFill/>
            <a:ln>
              <a:noFill/>
            </a:ln>
          </p:spPr>
          <p:txBody>
            <a:bodyPr spcFirstLastPara="1" wrap="square" lIns="91425" tIns="91425" rIns="91425" bIns="91425" anchor="t" anchorCtr="0">
              <a:noAutofit/>
            </a:bodyPr>
            <a:lstStyle/>
            <a:p>
              <a:pPr lvl="0" algn="just"/>
              <a:r>
                <a:rPr lang="en-US" dirty="0">
                  <a:solidFill>
                    <a:schemeClr val="dk1"/>
                  </a:solidFill>
                  <a:latin typeface="Open Sans Light"/>
                  <a:ea typeface="Open Sans Light"/>
                  <a:cs typeface="Open Sans Light"/>
                  <a:sym typeface="Open Sans"/>
                </a:rPr>
                <a:t>Experimental results have shown that our proposed model achieves more accurate and improved predictions of TCE-HCVs.</a:t>
              </a:r>
              <a:endParaRPr dirty="0">
                <a:solidFill>
                  <a:schemeClr val="dk1"/>
                </a:solidFill>
                <a:latin typeface="Open Sans Light"/>
                <a:ea typeface="Open Sans Light"/>
                <a:cs typeface="Open Sans Light"/>
                <a:sym typeface="Open Sans"/>
              </a:endParaRPr>
            </a:p>
          </p:txBody>
        </p:sp>
        <p:sp>
          <p:nvSpPr>
            <p:cNvPr id="3" name="Google Shape;329;p38">
              <a:extLst>
                <a:ext uri="{FF2B5EF4-FFF2-40B4-BE49-F238E27FC236}">
                  <a16:creationId xmlns:a16="http://schemas.microsoft.com/office/drawing/2014/main" id="{1B9DABE0-0251-6B01-C7EF-456864BAB251}"/>
                </a:ext>
              </a:extLst>
            </p:cNvPr>
            <p:cNvSpPr/>
            <p:nvPr/>
          </p:nvSpPr>
          <p:spPr>
            <a:xfrm>
              <a:off x="861083" y="2388450"/>
              <a:ext cx="183300" cy="183300"/>
            </a:xfrm>
            <a:prstGeom prst="rect">
              <a:avLst/>
            </a:prstGeom>
            <a:solidFill>
              <a:srgbClr val="998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roup 14">
            <a:extLst>
              <a:ext uri="{FF2B5EF4-FFF2-40B4-BE49-F238E27FC236}">
                <a16:creationId xmlns:a16="http://schemas.microsoft.com/office/drawing/2014/main" id="{939B5A84-9077-8B79-E63E-F7F0A607AFBF}"/>
              </a:ext>
            </a:extLst>
          </p:cNvPr>
          <p:cNvGrpSpPr/>
          <p:nvPr/>
        </p:nvGrpSpPr>
        <p:grpSpPr>
          <a:xfrm>
            <a:off x="861083" y="2923297"/>
            <a:ext cx="7203720" cy="858975"/>
            <a:chOff x="861083" y="2982706"/>
            <a:chExt cx="7203720" cy="858975"/>
          </a:xfrm>
        </p:grpSpPr>
        <p:sp>
          <p:nvSpPr>
            <p:cNvPr id="4" name="Google Shape;328;p38">
              <a:extLst>
                <a:ext uri="{FF2B5EF4-FFF2-40B4-BE49-F238E27FC236}">
                  <a16:creationId xmlns:a16="http://schemas.microsoft.com/office/drawing/2014/main" id="{2339A075-A2D2-B734-86BB-8370BE313C9A}"/>
                </a:ext>
              </a:extLst>
            </p:cNvPr>
            <p:cNvSpPr txBox="1"/>
            <p:nvPr/>
          </p:nvSpPr>
          <p:spPr>
            <a:xfrm>
              <a:off x="1079197" y="2982706"/>
              <a:ext cx="6985606" cy="858975"/>
            </a:xfrm>
            <a:prstGeom prst="rect">
              <a:avLst/>
            </a:prstGeom>
            <a:noFill/>
            <a:ln>
              <a:noFill/>
            </a:ln>
          </p:spPr>
          <p:txBody>
            <a:bodyPr spcFirstLastPara="1" wrap="square" lIns="91425" tIns="91425" rIns="91425" bIns="91425" anchor="t" anchorCtr="0">
              <a:noAutofit/>
            </a:bodyPr>
            <a:lstStyle/>
            <a:p>
              <a:pPr lvl="0" algn="just"/>
              <a:r>
                <a:rPr lang="en-US" dirty="0">
                  <a:solidFill>
                    <a:schemeClr val="dk1"/>
                  </a:solidFill>
                  <a:latin typeface="Open Sans Light"/>
                  <a:ea typeface="Open Sans Light"/>
                  <a:cs typeface="Open Sans Light"/>
                  <a:sym typeface="Open Sans"/>
                </a:rPr>
                <a:t>In summary, we recommend that our method offers a promising solution for improving TCE-HCVs prediction from primary sequence information.</a:t>
              </a:r>
              <a:endParaRPr dirty="0">
                <a:solidFill>
                  <a:schemeClr val="dk1"/>
                </a:solidFill>
                <a:latin typeface="Open Sans Light"/>
                <a:ea typeface="Open Sans Light"/>
                <a:cs typeface="Open Sans Light"/>
                <a:sym typeface="Open Sans"/>
              </a:endParaRPr>
            </a:p>
          </p:txBody>
        </p:sp>
        <p:sp>
          <p:nvSpPr>
            <p:cNvPr id="5" name="Google Shape;329;p38">
              <a:extLst>
                <a:ext uri="{FF2B5EF4-FFF2-40B4-BE49-F238E27FC236}">
                  <a16:creationId xmlns:a16="http://schemas.microsoft.com/office/drawing/2014/main" id="{0CBBC066-9539-409D-55E5-527D1981B921}"/>
                </a:ext>
              </a:extLst>
            </p:cNvPr>
            <p:cNvSpPr/>
            <p:nvPr/>
          </p:nvSpPr>
          <p:spPr>
            <a:xfrm>
              <a:off x="861083" y="3124873"/>
              <a:ext cx="183300" cy="183300"/>
            </a:xfrm>
            <a:prstGeom prst="rect">
              <a:avLst/>
            </a:prstGeom>
            <a:solidFill>
              <a:srgbClr val="624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B983339B-A6A8-0761-A998-8CCBEFBDA426}"/>
              </a:ext>
            </a:extLst>
          </p:cNvPr>
          <p:cNvGrpSpPr/>
          <p:nvPr/>
        </p:nvGrpSpPr>
        <p:grpSpPr>
          <a:xfrm>
            <a:off x="861083" y="3748807"/>
            <a:ext cx="7203720" cy="858975"/>
            <a:chOff x="861083" y="3841681"/>
            <a:chExt cx="7203720" cy="858975"/>
          </a:xfrm>
        </p:grpSpPr>
        <p:sp>
          <p:nvSpPr>
            <p:cNvPr id="9" name="Google Shape;328;p38">
              <a:extLst>
                <a:ext uri="{FF2B5EF4-FFF2-40B4-BE49-F238E27FC236}">
                  <a16:creationId xmlns:a16="http://schemas.microsoft.com/office/drawing/2014/main" id="{4256BD01-9663-4B36-BA97-4454F8144998}"/>
                </a:ext>
              </a:extLst>
            </p:cNvPr>
            <p:cNvSpPr txBox="1"/>
            <p:nvPr/>
          </p:nvSpPr>
          <p:spPr>
            <a:xfrm>
              <a:off x="1079197" y="3841681"/>
              <a:ext cx="6985606" cy="858975"/>
            </a:xfrm>
            <a:prstGeom prst="rect">
              <a:avLst/>
            </a:prstGeom>
            <a:noFill/>
            <a:ln>
              <a:noFill/>
            </a:ln>
          </p:spPr>
          <p:txBody>
            <a:bodyPr spcFirstLastPara="1" wrap="square" lIns="91425" tIns="91425" rIns="91425" bIns="91425" anchor="t" anchorCtr="0">
              <a:noAutofit/>
            </a:bodyPr>
            <a:lstStyle/>
            <a:p>
              <a:pPr lvl="0" algn="just"/>
              <a:r>
                <a:rPr lang="en-US" dirty="0">
                  <a:solidFill>
                    <a:schemeClr val="dk1"/>
                  </a:solidFill>
                  <a:latin typeface="Open Sans Light"/>
                  <a:ea typeface="Open Sans Light"/>
                  <a:cs typeface="Open Sans Light"/>
                  <a:sym typeface="Open Sans"/>
                </a:rPr>
                <a:t>It provides valuable insights for biologists and scientists engaged in vaccine development research.</a:t>
              </a:r>
              <a:endParaRPr dirty="0">
                <a:solidFill>
                  <a:schemeClr val="dk1"/>
                </a:solidFill>
                <a:latin typeface="Open Sans Light"/>
                <a:ea typeface="Open Sans Light"/>
                <a:cs typeface="Open Sans Light"/>
                <a:sym typeface="Open Sans"/>
              </a:endParaRPr>
            </a:p>
          </p:txBody>
        </p:sp>
        <p:sp>
          <p:nvSpPr>
            <p:cNvPr id="10" name="Google Shape;329;p38">
              <a:extLst>
                <a:ext uri="{FF2B5EF4-FFF2-40B4-BE49-F238E27FC236}">
                  <a16:creationId xmlns:a16="http://schemas.microsoft.com/office/drawing/2014/main" id="{6443F5F2-406E-4CE6-8D65-BAC21A415F72}"/>
                </a:ext>
              </a:extLst>
            </p:cNvPr>
            <p:cNvSpPr/>
            <p:nvPr/>
          </p:nvSpPr>
          <p:spPr>
            <a:xfrm>
              <a:off x="861083" y="3921233"/>
              <a:ext cx="183300" cy="183300"/>
            </a:xfrm>
            <a:prstGeom prst="rect">
              <a:avLst/>
            </a:prstGeom>
            <a:solidFill>
              <a:srgbClr val="624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502F83D9-7E15-8399-67C4-642578A1FC4B}"/>
              </a:ext>
            </a:extLst>
          </p:cNvPr>
          <p:cNvGrpSpPr/>
          <p:nvPr/>
        </p:nvGrpSpPr>
        <p:grpSpPr>
          <a:xfrm>
            <a:off x="0" y="4796679"/>
            <a:ext cx="9144000" cy="346821"/>
            <a:chOff x="0" y="4668091"/>
            <a:chExt cx="9144000" cy="346821"/>
          </a:xfrm>
        </p:grpSpPr>
        <p:sp>
          <p:nvSpPr>
            <p:cNvPr id="7" name="Rectangle 6">
              <a:extLst>
                <a:ext uri="{FF2B5EF4-FFF2-40B4-BE49-F238E27FC236}">
                  <a16:creationId xmlns:a16="http://schemas.microsoft.com/office/drawing/2014/main" id="{C784D5C0-2717-9291-A568-3AA67646F498}"/>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8" name="Date Placeholder 3">
              <a:extLst>
                <a:ext uri="{FF2B5EF4-FFF2-40B4-BE49-F238E27FC236}">
                  <a16:creationId xmlns:a16="http://schemas.microsoft.com/office/drawing/2014/main" id="{AF4D7119-BD11-3318-2CA3-E298CC6A9D38}"/>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1" name="Footer Placeholder 4">
              <a:extLst>
                <a:ext uri="{FF2B5EF4-FFF2-40B4-BE49-F238E27FC236}">
                  <a16:creationId xmlns:a16="http://schemas.microsoft.com/office/drawing/2014/main" id="{4A71120D-CA01-DC97-C543-125B1A033296}"/>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2" name="Slide Number Placeholder 5">
              <a:extLst>
                <a:ext uri="{FF2B5EF4-FFF2-40B4-BE49-F238E27FC236}">
                  <a16:creationId xmlns:a16="http://schemas.microsoft.com/office/drawing/2014/main" id="{CC1E2ACD-4C1E-5295-5616-AA5A550EDD2F}"/>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26</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E756DC93-366E-464C-49EA-1D476B7FCB17}"/>
              </a:ext>
            </a:extLst>
          </p:cNvPr>
          <p:cNvGrpSpPr/>
          <p:nvPr/>
        </p:nvGrpSpPr>
        <p:grpSpPr>
          <a:xfrm>
            <a:off x="8143875" y="-406109"/>
            <a:ext cx="1424394" cy="1235650"/>
            <a:chOff x="7996021" y="-406109"/>
            <a:chExt cx="1572248" cy="1363912"/>
          </a:xfrm>
        </p:grpSpPr>
        <p:sp>
          <p:nvSpPr>
            <p:cNvPr id="18" name="Google Shape;74;p11">
              <a:extLst>
                <a:ext uri="{FF2B5EF4-FFF2-40B4-BE49-F238E27FC236}">
                  <a16:creationId xmlns:a16="http://schemas.microsoft.com/office/drawing/2014/main" id="{3F766C00-8E17-7417-850D-545075225325}"/>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9" name="Picture 18">
              <a:extLst>
                <a:ext uri="{FF2B5EF4-FFF2-40B4-BE49-F238E27FC236}">
                  <a16:creationId xmlns:a16="http://schemas.microsoft.com/office/drawing/2014/main" id="{98386A9B-3CA3-E4B4-EA64-909292DE5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a:spLocks noGrp="1"/>
          </p:cNvSpPr>
          <p:nvPr>
            <p:ph type="title"/>
          </p:nvPr>
        </p:nvSpPr>
        <p:spPr>
          <a:xfrm>
            <a:off x="720000" y="28845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 </a:t>
            </a:r>
            <a:endParaRPr dirty="0"/>
          </a:p>
        </p:txBody>
      </p:sp>
      <p:sp>
        <p:nvSpPr>
          <p:cNvPr id="328" name="Google Shape;328;p38"/>
          <p:cNvSpPr txBox="1"/>
          <p:nvPr/>
        </p:nvSpPr>
        <p:spPr>
          <a:xfrm>
            <a:off x="1085594" y="1551125"/>
            <a:ext cx="6985606" cy="572700"/>
          </a:xfrm>
          <a:prstGeom prst="rect">
            <a:avLst/>
          </a:prstGeom>
          <a:noFill/>
          <a:ln>
            <a:noFill/>
          </a:ln>
        </p:spPr>
        <p:txBody>
          <a:bodyPr spcFirstLastPara="1" wrap="square" lIns="91425" tIns="91425" rIns="91425" bIns="91425" anchor="t" anchorCtr="0">
            <a:noAutofit/>
          </a:bodyPr>
          <a:lstStyle/>
          <a:p>
            <a:pPr lvl="0" algn="just"/>
            <a:r>
              <a:rPr lang="en-US" dirty="0">
                <a:solidFill>
                  <a:schemeClr val="dk1"/>
                </a:solidFill>
                <a:latin typeface="Open Sans Light"/>
                <a:ea typeface="Open Sans Light"/>
                <a:cs typeface="Open Sans Light"/>
                <a:sym typeface="Open Sans"/>
              </a:rPr>
              <a:t>In the future, We aim to implement and evaluate various deep learning architectures to identify potential improvements in TCE-HCV prediction.</a:t>
            </a:r>
            <a:endParaRPr dirty="0">
              <a:solidFill>
                <a:schemeClr val="dk1"/>
              </a:solidFill>
              <a:latin typeface="Open Sans Light"/>
              <a:ea typeface="Open Sans Light"/>
              <a:cs typeface="Open Sans Light"/>
              <a:sym typeface="Open Sans"/>
            </a:endParaRPr>
          </a:p>
        </p:txBody>
      </p:sp>
      <p:sp>
        <p:nvSpPr>
          <p:cNvPr id="329" name="Google Shape;329;p38"/>
          <p:cNvSpPr/>
          <p:nvPr/>
        </p:nvSpPr>
        <p:spPr>
          <a:xfrm>
            <a:off x="861083" y="1627300"/>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28;p38">
            <a:extLst>
              <a:ext uri="{FF2B5EF4-FFF2-40B4-BE49-F238E27FC236}">
                <a16:creationId xmlns:a16="http://schemas.microsoft.com/office/drawing/2014/main" id="{2EA6BE3F-D94C-9014-FE4D-8356BD662A9B}"/>
              </a:ext>
            </a:extLst>
          </p:cNvPr>
          <p:cNvSpPr txBox="1"/>
          <p:nvPr/>
        </p:nvSpPr>
        <p:spPr>
          <a:xfrm>
            <a:off x="1085594" y="2122905"/>
            <a:ext cx="6985606" cy="572701"/>
          </a:xfrm>
          <a:prstGeom prst="rect">
            <a:avLst/>
          </a:prstGeom>
          <a:noFill/>
          <a:ln>
            <a:noFill/>
          </a:ln>
        </p:spPr>
        <p:txBody>
          <a:bodyPr spcFirstLastPara="1" wrap="square" lIns="91425" tIns="91425" rIns="91425" bIns="91425" anchor="t" anchorCtr="0">
            <a:noAutofit/>
          </a:bodyPr>
          <a:lstStyle/>
          <a:p>
            <a:pPr lvl="0" algn="just"/>
            <a:r>
              <a:rPr lang="en-US" dirty="0">
                <a:solidFill>
                  <a:schemeClr val="dk1"/>
                </a:solidFill>
                <a:latin typeface="Open Sans Light"/>
                <a:ea typeface="Open Sans Light"/>
                <a:cs typeface="Open Sans Light"/>
                <a:sym typeface="Open Sans"/>
              </a:rPr>
              <a:t>To complement our computational approach, we intend to conduct experimental validations to verify the model's predictions and refine its accuracy.</a:t>
            </a:r>
            <a:endParaRPr dirty="0">
              <a:solidFill>
                <a:schemeClr val="dk1"/>
              </a:solidFill>
              <a:latin typeface="Open Sans Light"/>
              <a:ea typeface="Open Sans Light"/>
              <a:cs typeface="Open Sans Light"/>
              <a:sym typeface="Open Sans"/>
            </a:endParaRPr>
          </a:p>
        </p:txBody>
      </p:sp>
      <p:sp>
        <p:nvSpPr>
          <p:cNvPr id="3" name="Google Shape;329;p38">
            <a:extLst>
              <a:ext uri="{FF2B5EF4-FFF2-40B4-BE49-F238E27FC236}">
                <a16:creationId xmlns:a16="http://schemas.microsoft.com/office/drawing/2014/main" id="{1B9DABE0-0251-6B01-C7EF-456864BAB251}"/>
              </a:ext>
            </a:extLst>
          </p:cNvPr>
          <p:cNvSpPr/>
          <p:nvPr/>
        </p:nvSpPr>
        <p:spPr>
          <a:xfrm>
            <a:off x="861083" y="2225956"/>
            <a:ext cx="183300" cy="183300"/>
          </a:xfrm>
          <a:prstGeom prst="rect">
            <a:avLst/>
          </a:prstGeom>
          <a:solidFill>
            <a:srgbClr val="998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28;p38">
            <a:extLst>
              <a:ext uri="{FF2B5EF4-FFF2-40B4-BE49-F238E27FC236}">
                <a16:creationId xmlns:a16="http://schemas.microsoft.com/office/drawing/2014/main" id="{735B585F-9B95-4B05-A9EF-946822246512}"/>
              </a:ext>
            </a:extLst>
          </p:cNvPr>
          <p:cNvSpPr txBox="1"/>
          <p:nvPr/>
        </p:nvSpPr>
        <p:spPr>
          <a:xfrm>
            <a:off x="1124153" y="2770378"/>
            <a:ext cx="6908488" cy="807966"/>
          </a:xfrm>
          <a:prstGeom prst="rect">
            <a:avLst/>
          </a:prstGeom>
          <a:noFill/>
          <a:ln>
            <a:noFill/>
          </a:ln>
        </p:spPr>
        <p:txBody>
          <a:bodyPr spcFirstLastPara="1" wrap="square" lIns="91425" tIns="91425" rIns="91425" bIns="91425" anchor="t" anchorCtr="0">
            <a:noAutofit/>
          </a:bodyPr>
          <a:lstStyle/>
          <a:p>
            <a:pPr lvl="0" algn="just"/>
            <a:r>
              <a:rPr lang="en-US" dirty="0">
                <a:solidFill>
                  <a:schemeClr val="dk1"/>
                </a:solidFill>
                <a:latin typeface="Open Sans Light"/>
                <a:ea typeface="Open Sans Light"/>
                <a:cs typeface="Open Sans Light"/>
                <a:sym typeface="Open Sans"/>
              </a:rPr>
              <a:t>Furthermore, we will also try to implement and test our model on datasets related to other diseases, assessing its generalizability in broader immunological research.</a:t>
            </a:r>
            <a:endParaRPr dirty="0">
              <a:solidFill>
                <a:schemeClr val="dk1"/>
              </a:solidFill>
              <a:latin typeface="Open Sans Light"/>
              <a:ea typeface="Open Sans Light"/>
              <a:cs typeface="Open Sans Light"/>
              <a:sym typeface="Open Sans"/>
            </a:endParaRPr>
          </a:p>
        </p:txBody>
      </p:sp>
      <p:sp>
        <p:nvSpPr>
          <p:cNvPr id="10" name="Google Shape;329;p38">
            <a:extLst>
              <a:ext uri="{FF2B5EF4-FFF2-40B4-BE49-F238E27FC236}">
                <a16:creationId xmlns:a16="http://schemas.microsoft.com/office/drawing/2014/main" id="{A23FD66D-8511-42F8-B51B-78A18AAAB33D}"/>
              </a:ext>
            </a:extLst>
          </p:cNvPr>
          <p:cNvSpPr/>
          <p:nvPr/>
        </p:nvSpPr>
        <p:spPr>
          <a:xfrm>
            <a:off x="861083" y="2874497"/>
            <a:ext cx="183300" cy="183300"/>
          </a:xfrm>
          <a:prstGeom prst="rect">
            <a:avLst/>
          </a:prstGeom>
          <a:solidFill>
            <a:srgbClr val="998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roup 3">
            <a:extLst>
              <a:ext uri="{FF2B5EF4-FFF2-40B4-BE49-F238E27FC236}">
                <a16:creationId xmlns:a16="http://schemas.microsoft.com/office/drawing/2014/main" id="{11FAC959-43B9-58B6-8804-49C2EA3152B3}"/>
              </a:ext>
            </a:extLst>
          </p:cNvPr>
          <p:cNvGrpSpPr/>
          <p:nvPr/>
        </p:nvGrpSpPr>
        <p:grpSpPr>
          <a:xfrm>
            <a:off x="0" y="4796679"/>
            <a:ext cx="9144000" cy="346821"/>
            <a:chOff x="0" y="4668091"/>
            <a:chExt cx="9144000" cy="346821"/>
          </a:xfrm>
        </p:grpSpPr>
        <p:sp>
          <p:nvSpPr>
            <p:cNvPr id="5" name="Rectangle 4">
              <a:extLst>
                <a:ext uri="{FF2B5EF4-FFF2-40B4-BE49-F238E27FC236}">
                  <a16:creationId xmlns:a16="http://schemas.microsoft.com/office/drawing/2014/main" id="{B6DBC408-8983-1541-B615-769BEB828BB7}"/>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6" name="Date Placeholder 3">
              <a:extLst>
                <a:ext uri="{FF2B5EF4-FFF2-40B4-BE49-F238E27FC236}">
                  <a16:creationId xmlns:a16="http://schemas.microsoft.com/office/drawing/2014/main" id="{92D0A94C-530A-FA79-BA92-21DDA0CDFBF8}"/>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7" name="Footer Placeholder 4">
              <a:extLst>
                <a:ext uri="{FF2B5EF4-FFF2-40B4-BE49-F238E27FC236}">
                  <a16:creationId xmlns:a16="http://schemas.microsoft.com/office/drawing/2014/main" id="{BB9BC89C-D0FD-40A3-4E9C-F1690182FCA5}"/>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8" name="Slide Number Placeholder 5">
              <a:extLst>
                <a:ext uri="{FF2B5EF4-FFF2-40B4-BE49-F238E27FC236}">
                  <a16:creationId xmlns:a16="http://schemas.microsoft.com/office/drawing/2014/main" id="{0085CFE6-AAA4-76F8-6B0B-C23A17561A08}"/>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27</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E213834-672B-5DCF-31A7-2F43956C8F95}"/>
              </a:ext>
            </a:extLst>
          </p:cNvPr>
          <p:cNvGrpSpPr/>
          <p:nvPr/>
        </p:nvGrpSpPr>
        <p:grpSpPr>
          <a:xfrm>
            <a:off x="8143875" y="-406109"/>
            <a:ext cx="1424394" cy="1235650"/>
            <a:chOff x="7996021" y="-406109"/>
            <a:chExt cx="1572248" cy="1363912"/>
          </a:xfrm>
        </p:grpSpPr>
        <p:sp>
          <p:nvSpPr>
            <p:cNvPr id="12" name="Google Shape;74;p11">
              <a:extLst>
                <a:ext uri="{FF2B5EF4-FFF2-40B4-BE49-F238E27FC236}">
                  <a16:creationId xmlns:a16="http://schemas.microsoft.com/office/drawing/2014/main" id="{03C4204B-A284-F7D4-4F90-EE44540A58BF}"/>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95E4FA4E-620A-44F5-88AA-E2EB9E879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402036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txBox="1">
            <a:spLocks noGrp="1"/>
          </p:cNvSpPr>
          <p:nvPr>
            <p:ph type="title"/>
          </p:nvPr>
        </p:nvSpPr>
        <p:spPr>
          <a:xfrm>
            <a:off x="720000" y="3407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Achi</a:t>
            </a:r>
            <a:r>
              <a:rPr lang="en-US" dirty="0"/>
              <a:t>e</a:t>
            </a:r>
            <a:r>
              <a:rPr lang="en" dirty="0"/>
              <a:t>vement</a:t>
            </a:r>
            <a:endParaRPr dirty="0"/>
          </a:p>
        </p:txBody>
      </p:sp>
      <p:sp>
        <p:nvSpPr>
          <p:cNvPr id="485" name="Google Shape;485;p48"/>
          <p:cNvSpPr txBox="1">
            <a:spLocks noGrp="1"/>
          </p:cNvSpPr>
          <p:nvPr>
            <p:ph type="body" idx="1"/>
          </p:nvPr>
        </p:nvSpPr>
        <p:spPr>
          <a:xfrm>
            <a:off x="720000" y="857923"/>
            <a:ext cx="7704000" cy="3958312"/>
          </a:xfrm>
          <a:prstGeom prst="rect">
            <a:avLst/>
          </a:prstGeom>
        </p:spPr>
        <p:txBody>
          <a:bodyPr spcFirstLastPara="1" wrap="square" lIns="91425" tIns="91425" rIns="91425" bIns="91425" anchor="t" anchorCtr="0">
            <a:noAutofit/>
          </a:bodyPr>
          <a:lstStyle/>
          <a:p>
            <a:pPr marL="342900" lvl="0" indent="-342900" algn="just">
              <a:spcBef>
                <a:spcPts val="1000"/>
              </a:spcBef>
              <a:buFont typeface="+mj-lt"/>
              <a:buAutoNum type="arabicPeriod"/>
            </a:pPr>
            <a:r>
              <a:rPr lang="en-US" sz="1100" b="1" dirty="0"/>
              <a:t>Md. Faruk Hosen, </a:t>
            </a:r>
            <a:r>
              <a:rPr lang="en-US" sz="1100" dirty="0"/>
              <a:t>S.M.H. Mahmud, Ahmed, K., Chen, W., Moni, M.A., Deng, H.W., </a:t>
            </a:r>
            <a:r>
              <a:rPr lang="en-US" sz="1100" dirty="0" err="1"/>
              <a:t>Shoombuatong</a:t>
            </a:r>
            <a:r>
              <a:rPr lang="en-US" sz="1100" dirty="0"/>
              <a:t>, W. and Hasan, M.M., 2022. </a:t>
            </a:r>
            <a:r>
              <a:rPr lang="en-US" sz="1100" dirty="0" err="1"/>
              <a:t>DeepDNAbP</a:t>
            </a:r>
            <a:r>
              <a:rPr lang="en-US" sz="1100" dirty="0"/>
              <a:t>: A deep learning-based hybrid approach to improve the identification of deoxyribonucleic acid-binding proteins. Computers in Biology and Medicine, Elsevier, 145, p.105433. [</a:t>
            </a:r>
            <a:r>
              <a:rPr lang="en-US" sz="1100" b="1" dirty="0"/>
              <a:t>Q1 Ranked Journal, IF = 7.0]</a:t>
            </a:r>
          </a:p>
          <a:p>
            <a:pPr marL="342900" lvl="0" indent="-342900" algn="just">
              <a:spcBef>
                <a:spcPts val="1000"/>
              </a:spcBef>
              <a:buFont typeface="+mj-lt"/>
              <a:buAutoNum type="arabicPeriod"/>
            </a:pPr>
            <a:r>
              <a:rPr lang="en-US" sz="1100" b="1" dirty="0"/>
              <a:t>Md. Faruk Hosen</a:t>
            </a:r>
            <a:r>
              <a:rPr lang="en-US" sz="1100" dirty="0"/>
              <a:t>, S.M.H. Mahmud, Goh, K. O. M., Uddin, M. S., Nandi, D., </a:t>
            </a:r>
            <a:r>
              <a:rPr lang="en-US" sz="1100" dirty="0" err="1"/>
              <a:t>Shatabda</a:t>
            </a:r>
            <a:r>
              <a:rPr lang="en-US" sz="1100" dirty="0"/>
              <a:t>, S., </a:t>
            </a:r>
            <a:r>
              <a:rPr lang="en-US" sz="1100" dirty="0" err="1"/>
              <a:t>Shoombuatong</a:t>
            </a:r>
            <a:r>
              <a:rPr lang="en-US" sz="1100" dirty="0"/>
              <a:t>, An LSTM network-based model with attention techniques for predicting linear T-cell epitopes of the hepatitis C virus, Results in Engineering. (2024) 103476. [</a:t>
            </a:r>
            <a:r>
              <a:rPr lang="en-US" sz="1100" b="1" dirty="0"/>
              <a:t>Q1 ranked journal, IF:6.0</a:t>
            </a:r>
            <a:r>
              <a:rPr lang="en-US" sz="1100" dirty="0"/>
              <a:t>]</a:t>
            </a:r>
          </a:p>
          <a:p>
            <a:pPr marL="342900" lvl="0" indent="-342900" algn="just">
              <a:spcBef>
                <a:spcPts val="1000"/>
              </a:spcBef>
              <a:buFont typeface="+mj-lt"/>
              <a:buAutoNum type="arabicPeriod"/>
            </a:pPr>
            <a:r>
              <a:rPr lang="en-US" sz="1100" dirty="0"/>
              <a:t>M.A. </a:t>
            </a:r>
            <a:r>
              <a:rPr lang="en-US" sz="1100" dirty="0" err="1"/>
              <a:t>Basar</a:t>
            </a:r>
            <a:r>
              <a:rPr lang="en-US" sz="1100" dirty="0"/>
              <a:t>, </a:t>
            </a:r>
            <a:r>
              <a:rPr lang="en-US" sz="1100" b="1" dirty="0"/>
              <a:t>Md. Faruk Hosen, </a:t>
            </a:r>
            <a:r>
              <a:rPr lang="en-US" sz="1100" dirty="0"/>
              <a:t>Paul, B.K., Hasan, M.R., Shamim, S.M. and </a:t>
            </a:r>
            <a:r>
              <a:rPr lang="en-US" sz="1100" dirty="0" err="1"/>
              <a:t>Bhuyian</a:t>
            </a:r>
            <a:r>
              <a:rPr lang="en-US" sz="1100" dirty="0"/>
              <a:t>, T., 2023. Identification of drug and protein-protein interaction network among stress and depression: A bioinformatics approach. Informatics in medicine unlocked, Elsevier, 37, p.101174. [</a:t>
            </a:r>
            <a:r>
              <a:rPr lang="en-US" sz="1100" b="1" dirty="0"/>
              <a:t>Q2 Ranked Journal, IF = 3.4]</a:t>
            </a:r>
            <a:endParaRPr lang="en-US" sz="1100" dirty="0"/>
          </a:p>
          <a:p>
            <a:pPr marL="342900" lvl="0" indent="-342900" algn="just">
              <a:spcBef>
                <a:spcPts val="1000"/>
              </a:spcBef>
              <a:buFont typeface="+mj-lt"/>
              <a:buAutoNum type="arabicPeriod"/>
            </a:pPr>
            <a:r>
              <a:rPr lang="en-US" sz="1100" dirty="0"/>
              <a:t>S.M.H. Mahmud, Goh, K.O.M., </a:t>
            </a:r>
            <a:r>
              <a:rPr lang="en-US" sz="1100" b="1" dirty="0"/>
              <a:t>Md. Faruk Hosen, </a:t>
            </a:r>
            <a:r>
              <a:rPr lang="en-US" sz="1100" dirty="0"/>
              <a:t>Nandi, D. and </a:t>
            </a:r>
            <a:r>
              <a:rPr lang="en-US" sz="1100" dirty="0" err="1"/>
              <a:t>Shoombuatong</a:t>
            </a:r>
            <a:r>
              <a:rPr lang="en-US" sz="1100" dirty="0"/>
              <a:t>, W., 2024. Deep-WET: a deep learning-based approach for predicting DNA-binding proteins using word embedding techniques with weighted features. </a:t>
            </a:r>
            <a:r>
              <a:rPr lang="en-US" sz="1100" b="1" dirty="0"/>
              <a:t>Scientific Reports</a:t>
            </a:r>
            <a:r>
              <a:rPr lang="en-US" sz="1100" dirty="0"/>
              <a:t>, Nature Portfolio, 14(1), p.2961. [</a:t>
            </a:r>
            <a:r>
              <a:rPr lang="en-US" sz="1100" b="1" dirty="0"/>
              <a:t>Q1 Ranked Journal, IF = 3.8]</a:t>
            </a:r>
            <a:endParaRPr lang="en-US" sz="1100" dirty="0"/>
          </a:p>
          <a:p>
            <a:pPr marL="342900" lvl="0" indent="-342900" algn="just">
              <a:spcBef>
                <a:spcPts val="1000"/>
              </a:spcBef>
              <a:buFont typeface="+mj-lt"/>
              <a:buAutoNum type="arabicPeriod"/>
            </a:pPr>
            <a:r>
              <a:rPr lang="en-US" sz="1100" dirty="0"/>
              <a:t>M. K. </a:t>
            </a:r>
            <a:r>
              <a:rPr lang="en-US" sz="1100" dirty="0" err="1"/>
              <a:t>Alam</a:t>
            </a:r>
            <a:r>
              <a:rPr lang="en-US" sz="1100" dirty="0"/>
              <a:t>, </a:t>
            </a:r>
            <a:r>
              <a:rPr lang="en-US" sz="1100" b="1" dirty="0"/>
              <a:t>Md. Faruk Hosen</a:t>
            </a:r>
            <a:r>
              <a:rPr lang="en-US" sz="1100" dirty="0"/>
              <a:t>, K. K. </a:t>
            </a:r>
            <a:r>
              <a:rPr lang="en-US" sz="1100" dirty="0" err="1"/>
              <a:t>Ganji</a:t>
            </a:r>
            <a:r>
              <a:rPr lang="en-US" sz="1100" dirty="0"/>
              <a:t>, K. Ahmed, &amp; F. M. Bui (2024). Identification of key signaling pathways and novel computational drug target for oral cancer, metabolic disorders and periodontal disease. Journal of Genetic Engineering and Biotechnology, 22(4), 100431.</a:t>
            </a:r>
            <a:r>
              <a:rPr lang="en-US" sz="1100" b="1" dirty="0"/>
              <a:t>[Q2 ranked journal, IF: 3.6]</a:t>
            </a:r>
            <a:endParaRPr lang="en-US" sz="1100" dirty="0"/>
          </a:p>
          <a:p>
            <a:pPr marL="342900" lvl="0" indent="-342900" algn="just">
              <a:spcBef>
                <a:spcPts val="1000"/>
              </a:spcBef>
              <a:buFont typeface="+mj-lt"/>
              <a:buAutoNum type="arabicPeriod"/>
            </a:pPr>
            <a:endParaRPr lang="en-US" dirty="0"/>
          </a:p>
          <a:p>
            <a:pPr marL="342900" lvl="0" indent="-342900">
              <a:spcBef>
                <a:spcPts val="1000"/>
              </a:spcBef>
              <a:buFont typeface="+mj-lt"/>
              <a:buAutoNum type="arabicPeriod"/>
            </a:pPr>
            <a:endParaRPr lang="en-US" dirty="0"/>
          </a:p>
          <a:p>
            <a:pPr marL="342900" lvl="0" indent="-342900">
              <a:spcBef>
                <a:spcPts val="1000"/>
              </a:spcBef>
              <a:buAutoNum type="arabicPeriod"/>
            </a:pPr>
            <a:endParaRPr dirty="0"/>
          </a:p>
        </p:txBody>
      </p:sp>
      <p:grpSp>
        <p:nvGrpSpPr>
          <p:cNvPr id="2" name="Group 1">
            <a:extLst>
              <a:ext uri="{FF2B5EF4-FFF2-40B4-BE49-F238E27FC236}">
                <a16:creationId xmlns:a16="http://schemas.microsoft.com/office/drawing/2014/main" id="{93F25324-C5C1-28B0-8208-5A67699B279F}"/>
              </a:ext>
            </a:extLst>
          </p:cNvPr>
          <p:cNvGrpSpPr/>
          <p:nvPr/>
        </p:nvGrpSpPr>
        <p:grpSpPr>
          <a:xfrm>
            <a:off x="0" y="4796679"/>
            <a:ext cx="9144000" cy="346821"/>
            <a:chOff x="0" y="4668091"/>
            <a:chExt cx="9144000" cy="346821"/>
          </a:xfrm>
        </p:grpSpPr>
        <p:sp>
          <p:nvSpPr>
            <p:cNvPr id="3" name="Rectangle 2">
              <a:extLst>
                <a:ext uri="{FF2B5EF4-FFF2-40B4-BE49-F238E27FC236}">
                  <a16:creationId xmlns:a16="http://schemas.microsoft.com/office/drawing/2014/main" id="{E62AD41C-0684-2DED-4BCC-8F400348D532}"/>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6B6AB9EB-EB35-64B7-D6EC-4106D9935D85}"/>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2/27/2025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6A4D5F8-9A47-6823-922C-A9250BD9BF18}"/>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6" name="Slide Number Placeholder 5">
              <a:extLst>
                <a:ext uri="{FF2B5EF4-FFF2-40B4-BE49-F238E27FC236}">
                  <a16:creationId xmlns:a16="http://schemas.microsoft.com/office/drawing/2014/main" id="{34BFCA45-E115-10F5-D8F2-ECA1C14CCBEC}"/>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28</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06296E14-C749-FB4A-3632-34CB441E48C6}"/>
              </a:ext>
            </a:extLst>
          </p:cNvPr>
          <p:cNvGrpSpPr/>
          <p:nvPr/>
        </p:nvGrpSpPr>
        <p:grpSpPr>
          <a:xfrm>
            <a:off x="8143875" y="-406109"/>
            <a:ext cx="1424394" cy="1235650"/>
            <a:chOff x="7996021" y="-406109"/>
            <a:chExt cx="1572248" cy="1363912"/>
          </a:xfrm>
        </p:grpSpPr>
        <p:sp>
          <p:nvSpPr>
            <p:cNvPr id="8" name="Google Shape;74;p11">
              <a:extLst>
                <a:ext uri="{FF2B5EF4-FFF2-40B4-BE49-F238E27FC236}">
                  <a16:creationId xmlns:a16="http://schemas.microsoft.com/office/drawing/2014/main" id="{97E80197-CC28-7817-6F39-BD7E52D5B7E5}"/>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574DE997-D1F8-A46E-6543-1F2CD848D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118392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txBox="1">
            <a:spLocks noGrp="1"/>
          </p:cNvSpPr>
          <p:nvPr>
            <p:ph type="title"/>
          </p:nvPr>
        </p:nvSpPr>
        <p:spPr>
          <a:xfrm>
            <a:off x="720000" y="3407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485" name="Google Shape;485;p48"/>
          <p:cNvSpPr txBox="1">
            <a:spLocks noGrp="1"/>
          </p:cNvSpPr>
          <p:nvPr>
            <p:ph type="body" idx="1"/>
          </p:nvPr>
        </p:nvSpPr>
        <p:spPr>
          <a:xfrm>
            <a:off x="720000" y="913413"/>
            <a:ext cx="7704000" cy="3814702"/>
          </a:xfrm>
          <a:prstGeom prst="rect">
            <a:avLst/>
          </a:prstGeom>
        </p:spPr>
        <p:txBody>
          <a:bodyPr spcFirstLastPara="1" wrap="square" lIns="91425" tIns="91425" rIns="91425" bIns="91425" anchor="t" anchorCtr="0">
            <a:noAutofit/>
          </a:bodyPr>
          <a:lstStyle/>
          <a:p>
            <a:pPr marL="0" lvl="0" indent="0" algn="just">
              <a:spcBef>
                <a:spcPts val="1000"/>
              </a:spcBef>
              <a:buNone/>
            </a:pPr>
            <a:r>
              <a:rPr lang="en-US" sz="1200" dirty="0">
                <a:solidFill>
                  <a:schemeClr val="tx1"/>
                </a:solidFill>
              </a:rPr>
              <a:t>[1] </a:t>
            </a:r>
            <a:r>
              <a:rPr lang="en-US" sz="1200" dirty="0" err="1">
                <a:solidFill>
                  <a:schemeClr val="tx1"/>
                </a:solidFill>
              </a:rPr>
              <a:t>Manns</a:t>
            </a:r>
            <a:r>
              <a:rPr lang="en-US" sz="1200" dirty="0">
                <a:solidFill>
                  <a:schemeClr val="tx1"/>
                </a:solidFill>
              </a:rPr>
              <a:t>, M.P., Buti, M., </a:t>
            </a:r>
            <a:r>
              <a:rPr lang="en-US" sz="1200" dirty="0" err="1">
                <a:solidFill>
                  <a:schemeClr val="tx1"/>
                </a:solidFill>
              </a:rPr>
              <a:t>Gane</a:t>
            </a:r>
            <a:r>
              <a:rPr lang="en-US" sz="1200" dirty="0">
                <a:solidFill>
                  <a:schemeClr val="tx1"/>
                </a:solidFill>
              </a:rPr>
              <a:t>, E.D., </a:t>
            </a:r>
            <a:r>
              <a:rPr lang="en-US" sz="1200" dirty="0" err="1">
                <a:solidFill>
                  <a:schemeClr val="tx1"/>
                </a:solidFill>
              </a:rPr>
              <a:t>Pawlotsky</a:t>
            </a:r>
            <a:r>
              <a:rPr lang="en-US" sz="1200" dirty="0">
                <a:solidFill>
                  <a:schemeClr val="tx1"/>
                </a:solidFill>
              </a:rPr>
              <a:t>, J.M., </a:t>
            </a:r>
            <a:r>
              <a:rPr lang="en-US" sz="1200" dirty="0" err="1">
                <a:solidFill>
                  <a:schemeClr val="tx1"/>
                </a:solidFill>
              </a:rPr>
              <a:t>Razavi</a:t>
            </a:r>
            <a:r>
              <a:rPr lang="en-US" sz="1200" dirty="0">
                <a:solidFill>
                  <a:schemeClr val="tx1"/>
                </a:solidFill>
              </a:rPr>
              <a:t>, H., </a:t>
            </a:r>
            <a:r>
              <a:rPr lang="en-US" sz="1200" dirty="0" err="1">
                <a:solidFill>
                  <a:schemeClr val="tx1"/>
                </a:solidFill>
              </a:rPr>
              <a:t>Terrault</a:t>
            </a:r>
            <a:r>
              <a:rPr lang="en-US" sz="1200" dirty="0">
                <a:solidFill>
                  <a:schemeClr val="tx1"/>
                </a:solidFill>
              </a:rPr>
              <a:t>, N. and </a:t>
            </a:r>
            <a:r>
              <a:rPr lang="en-US" sz="1200" dirty="0" err="1">
                <a:solidFill>
                  <a:schemeClr val="tx1"/>
                </a:solidFill>
              </a:rPr>
              <a:t>Younossi</a:t>
            </a:r>
            <a:r>
              <a:rPr lang="en-US" sz="1200" dirty="0">
                <a:solidFill>
                  <a:schemeClr val="tx1"/>
                </a:solidFill>
              </a:rPr>
              <a:t>, Z., 2017. Hepatitis C virus infection. Nature reviews Disease primers, 3(1), pp.1-19.</a:t>
            </a:r>
          </a:p>
          <a:p>
            <a:pPr marL="0" lvl="0" indent="0" algn="just">
              <a:spcBef>
                <a:spcPts val="1000"/>
              </a:spcBef>
              <a:buNone/>
            </a:pPr>
            <a:r>
              <a:rPr lang="en-US" sz="1200" dirty="0">
                <a:solidFill>
                  <a:schemeClr val="tx1"/>
                </a:solidFill>
              </a:rPr>
              <a:t>[2] World Health Organization, 2021. Global progress report on HIV, viral hepatitis and sexually transmitted infections, 2021: accountability for the global health sector strategies 2016–2021: actions for impact. World Health Organization.</a:t>
            </a:r>
          </a:p>
          <a:p>
            <a:pPr marL="0" lvl="0" indent="0" algn="just">
              <a:spcBef>
                <a:spcPts val="1000"/>
              </a:spcBef>
              <a:buNone/>
            </a:pPr>
            <a:r>
              <a:rPr lang="en-US" sz="1200" dirty="0">
                <a:solidFill>
                  <a:schemeClr val="tx1"/>
                </a:solidFill>
              </a:rPr>
              <a:t>[3] </a:t>
            </a:r>
            <a:r>
              <a:rPr lang="en-US" sz="1200" dirty="0" err="1">
                <a:solidFill>
                  <a:schemeClr val="tx1"/>
                </a:solidFill>
              </a:rPr>
              <a:t>Charoenkwan</a:t>
            </a:r>
            <a:r>
              <a:rPr lang="en-US" sz="1200" dirty="0">
                <a:solidFill>
                  <a:schemeClr val="tx1"/>
                </a:solidFill>
              </a:rPr>
              <a:t>, P., </a:t>
            </a:r>
            <a:r>
              <a:rPr lang="en-US" sz="1200" dirty="0" err="1">
                <a:solidFill>
                  <a:schemeClr val="tx1"/>
                </a:solidFill>
              </a:rPr>
              <a:t>Waramit</a:t>
            </a:r>
            <a:r>
              <a:rPr lang="en-US" sz="1200" dirty="0">
                <a:solidFill>
                  <a:schemeClr val="tx1"/>
                </a:solidFill>
              </a:rPr>
              <a:t>, S., </a:t>
            </a:r>
            <a:r>
              <a:rPr lang="en-US" sz="1200" dirty="0" err="1">
                <a:solidFill>
                  <a:schemeClr val="tx1"/>
                </a:solidFill>
              </a:rPr>
              <a:t>Chumnanpuen</a:t>
            </a:r>
            <a:r>
              <a:rPr lang="en-US" sz="1200" dirty="0">
                <a:solidFill>
                  <a:schemeClr val="tx1"/>
                </a:solidFill>
              </a:rPr>
              <a:t>, P., </a:t>
            </a:r>
            <a:r>
              <a:rPr lang="en-US" sz="1200" dirty="0" err="1">
                <a:solidFill>
                  <a:schemeClr val="tx1"/>
                </a:solidFill>
              </a:rPr>
              <a:t>Schaduangrat</a:t>
            </a:r>
            <a:r>
              <a:rPr lang="en-US" sz="1200" dirty="0">
                <a:solidFill>
                  <a:schemeClr val="tx1"/>
                </a:solidFill>
              </a:rPr>
              <a:t>, N. and </a:t>
            </a:r>
            <a:r>
              <a:rPr lang="en-US" sz="1200" dirty="0" err="1">
                <a:solidFill>
                  <a:schemeClr val="tx1"/>
                </a:solidFill>
              </a:rPr>
              <a:t>Shoombuatong</a:t>
            </a:r>
            <a:r>
              <a:rPr lang="en-US" sz="1200" dirty="0">
                <a:solidFill>
                  <a:schemeClr val="tx1"/>
                </a:solidFill>
              </a:rPr>
              <a:t>, W., 2023. TROLLOPE: A novel sequence-based stacked approach for the accelerated discovery of linear T-cell epitopes of hepatitis C virus. </a:t>
            </a:r>
            <a:r>
              <a:rPr lang="en-US" sz="1200" dirty="0" err="1">
                <a:solidFill>
                  <a:schemeClr val="tx1"/>
                </a:solidFill>
              </a:rPr>
              <a:t>Plos</a:t>
            </a:r>
            <a:r>
              <a:rPr lang="en-US" sz="1200" dirty="0">
                <a:solidFill>
                  <a:schemeClr val="tx1"/>
                </a:solidFill>
              </a:rPr>
              <a:t> one, 18(8), p.e0290538.</a:t>
            </a:r>
          </a:p>
          <a:p>
            <a:pPr marL="0" lvl="0" indent="0" algn="just">
              <a:spcBef>
                <a:spcPts val="1000"/>
              </a:spcBef>
              <a:buNone/>
            </a:pPr>
            <a:r>
              <a:rPr lang="en-US" sz="1200" dirty="0">
                <a:solidFill>
                  <a:schemeClr val="tx1"/>
                </a:solidFill>
              </a:rPr>
              <a:t>[4] </a:t>
            </a:r>
            <a:r>
              <a:rPr lang="en-US" sz="1200" dirty="0" err="1">
                <a:solidFill>
                  <a:schemeClr val="tx1"/>
                </a:solidFill>
              </a:rPr>
              <a:t>Dhanda</a:t>
            </a:r>
            <a:r>
              <a:rPr lang="en-US" sz="1200" dirty="0">
                <a:solidFill>
                  <a:schemeClr val="tx1"/>
                </a:solidFill>
              </a:rPr>
              <a:t>, S.K., Gupta, S., </a:t>
            </a:r>
            <a:r>
              <a:rPr lang="en-US" sz="1200" dirty="0" err="1">
                <a:solidFill>
                  <a:schemeClr val="tx1"/>
                </a:solidFill>
              </a:rPr>
              <a:t>Vir</a:t>
            </a:r>
            <a:r>
              <a:rPr lang="en-US" sz="1200" dirty="0">
                <a:solidFill>
                  <a:schemeClr val="tx1"/>
                </a:solidFill>
              </a:rPr>
              <a:t>, P. and Raghava, G.P.S., 2013. Prediction of IL4 inducing peptides. Journal of Immunology Research, 2013.</a:t>
            </a:r>
          </a:p>
          <a:p>
            <a:pPr marL="0" lvl="0" indent="0" algn="just">
              <a:spcBef>
                <a:spcPts val="1000"/>
              </a:spcBef>
              <a:buNone/>
            </a:pPr>
            <a:r>
              <a:rPr lang="en-US" sz="1200" dirty="0">
                <a:solidFill>
                  <a:schemeClr val="tx1"/>
                </a:solidFill>
              </a:rPr>
              <a:t>[5] Bukhari, S.N.H., Jain, A., </a:t>
            </a:r>
            <a:r>
              <a:rPr lang="en-US" sz="1200" dirty="0" err="1">
                <a:solidFill>
                  <a:schemeClr val="tx1"/>
                </a:solidFill>
              </a:rPr>
              <a:t>Haq</a:t>
            </a:r>
            <a:r>
              <a:rPr lang="en-US" sz="1200" dirty="0">
                <a:solidFill>
                  <a:schemeClr val="tx1"/>
                </a:solidFill>
              </a:rPr>
              <a:t>, E., </a:t>
            </a:r>
            <a:r>
              <a:rPr lang="en-US" sz="1200" dirty="0" err="1">
                <a:solidFill>
                  <a:schemeClr val="tx1"/>
                </a:solidFill>
              </a:rPr>
              <a:t>Mehbodniya</a:t>
            </a:r>
            <a:r>
              <a:rPr lang="en-US" sz="1200" dirty="0">
                <a:solidFill>
                  <a:schemeClr val="tx1"/>
                </a:solidFill>
              </a:rPr>
              <a:t>, A. and Webber, J., 2022. Machine learning techniques for the prediction of B-cell and T-cell epitopes as potential vaccine targets with a specific focus on SARS-CoV2 pathogen: A review. Pathogens, 11(2), p.146.</a:t>
            </a:r>
          </a:p>
          <a:p>
            <a:pPr marL="0" lvl="0" indent="0" algn="just">
              <a:spcBef>
                <a:spcPts val="1000"/>
              </a:spcBef>
              <a:buNone/>
            </a:pPr>
            <a:r>
              <a:rPr lang="en-US" sz="1200" dirty="0">
                <a:solidFill>
                  <a:schemeClr val="tx1"/>
                </a:solidFill>
              </a:rPr>
              <a:t>[6] </a:t>
            </a:r>
            <a:r>
              <a:rPr lang="en-US" sz="1200" dirty="0" err="1">
                <a:solidFill>
                  <a:schemeClr val="tx1"/>
                </a:solidFill>
              </a:rPr>
              <a:t>Thimme</a:t>
            </a:r>
            <a:r>
              <a:rPr lang="en-US" sz="1200" dirty="0">
                <a:solidFill>
                  <a:schemeClr val="tx1"/>
                </a:solidFill>
              </a:rPr>
              <a:t>, R., 2021. T cell immunity to hepatitis C virus: Lessons for a prophylactic vaccine. Journal of hepatology, 74(1), pp.220-229.</a:t>
            </a:r>
          </a:p>
        </p:txBody>
      </p:sp>
      <p:grpSp>
        <p:nvGrpSpPr>
          <p:cNvPr id="3" name="Group 2">
            <a:extLst>
              <a:ext uri="{FF2B5EF4-FFF2-40B4-BE49-F238E27FC236}">
                <a16:creationId xmlns:a16="http://schemas.microsoft.com/office/drawing/2014/main" id="{F00DB5A3-81EB-CC42-FAB1-43A5A1B9BE26}"/>
              </a:ext>
            </a:extLst>
          </p:cNvPr>
          <p:cNvGrpSpPr/>
          <p:nvPr/>
        </p:nvGrpSpPr>
        <p:grpSpPr>
          <a:xfrm>
            <a:off x="0" y="4796679"/>
            <a:ext cx="9144000" cy="346821"/>
            <a:chOff x="0" y="4668091"/>
            <a:chExt cx="9144000" cy="346821"/>
          </a:xfrm>
        </p:grpSpPr>
        <p:sp>
          <p:nvSpPr>
            <p:cNvPr id="4" name="Rectangle 3">
              <a:extLst>
                <a:ext uri="{FF2B5EF4-FFF2-40B4-BE49-F238E27FC236}">
                  <a16:creationId xmlns:a16="http://schemas.microsoft.com/office/drawing/2014/main" id="{35BCE09E-C03F-9BB2-E87D-C9B9EE92FF39}"/>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5" name="Date Placeholder 3">
              <a:extLst>
                <a:ext uri="{FF2B5EF4-FFF2-40B4-BE49-F238E27FC236}">
                  <a16:creationId xmlns:a16="http://schemas.microsoft.com/office/drawing/2014/main" id="{829C447A-7314-B8B4-29DF-C21FB29D9283}"/>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 name="Footer Placeholder 4">
              <a:extLst>
                <a:ext uri="{FF2B5EF4-FFF2-40B4-BE49-F238E27FC236}">
                  <a16:creationId xmlns:a16="http://schemas.microsoft.com/office/drawing/2014/main" id="{20E2FF5D-6B6E-E002-9D70-FABEDDF2E017}"/>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7" name="Slide Number Placeholder 5">
              <a:extLst>
                <a:ext uri="{FF2B5EF4-FFF2-40B4-BE49-F238E27FC236}">
                  <a16:creationId xmlns:a16="http://schemas.microsoft.com/office/drawing/2014/main" id="{B6EC53DC-0620-9901-AE1B-D59B161F1843}"/>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29</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26FDC2F6-C9B2-B916-C23F-B5E2BB37BA19}"/>
              </a:ext>
            </a:extLst>
          </p:cNvPr>
          <p:cNvGrpSpPr/>
          <p:nvPr/>
        </p:nvGrpSpPr>
        <p:grpSpPr>
          <a:xfrm>
            <a:off x="8143875" y="-406109"/>
            <a:ext cx="1424394" cy="1235650"/>
            <a:chOff x="7996021" y="-406109"/>
            <a:chExt cx="1572248" cy="1363912"/>
          </a:xfrm>
        </p:grpSpPr>
        <p:sp>
          <p:nvSpPr>
            <p:cNvPr id="9" name="Google Shape;74;p11">
              <a:extLst>
                <a:ext uri="{FF2B5EF4-FFF2-40B4-BE49-F238E27FC236}">
                  <a16:creationId xmlns:a16="http://schemas.microsoft.com/office/drawing/2014/main" id="{A598680F-EC83-B30D-A7B8-837565E3F736}"/>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A4F79EAA-A9FA-C552-7AEE-B20163CBC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B07B7CF8-8319-9A14-41F0-2DD4C91ADDEA}"/>
            </a:ext>
          </a:extLst>
        </p:cNvPr>
        <p:cNvGrpSpPr/>
        <p:nvPr/>
      </p:nvGrpSpPr>
      <p:grpSpPr>
        <a:xfrm>
          <a:off x="0" y="0"/>
          <a:ext cx="0" cy="0"/>
          <a:chOff x="0" y="0"/>
          <a:chExt cx="0" cy="0"/>
        </a:xfrm>
      </p:grpSpPr>
      <p:sp>
        <p:nvSpPr>
          <p:cNvPr id="199" name="Google Shape;199;p27">
            <a:extLst>
              <a:ext uri="{FF2B5EF4-FFF2-40B4-BE49-F238E27FC236}">
                <a16:creationId xmlns:a16="http://schemas.microsoft.com/office/drawing/2014/main" id="{856A4FD9-155A-5C55-9A1E-FD18792B06F3}"/>
              </a:ext>
            </a:extLst>
          </p:cNvPr>
          <p:cNvSpPr txBox="1">
            <a:spLocks noGrp="1"/>
          </p:cNvSpPr>
          <p:nvPr>
            <p:ph type="ctrTitle"/>
          </p:nvPr>
        </p:nvSpPr>
        <p:spPr>
          <a:xfrm>
            <a:off x="342202" y="627063"/>
            <a:ext cx="8290604" cy="500826"/>
          </a:xfrm>
          <a:prstGeom prst="rect">
            <a:avLst/>
          </a:prstGeom>
        </p:spPr>
        <p:txBody>
          <a:bodyPr spcFirstLastPara="1" wrap="square" lIns="91425" tIns="91425" rIns="91425" bIns="91425" anchor="b" anchorCtr="0">
            <a:noAutofit/>
          </a:bodyPr>
          <a:lstStyle/>
          <a:p>
            <a:pPr lvl="0"/>
            <a:r>
              <a:rPr lang="en-GB" sz="2800" dirty="0"/>
              <a:t>Publication</a:t>
            </a:r>
          </a:p>
        </p:txBody>
      </p:sp>
      <p:sp>
        <p:nvSpPr>
          <p:cNvPr id="3" name="Rounded Rectangle 2">
            <a:extLst>
              <a:ext uri="{FF2B5EF4-FFF2-40B4-BE49-F238E27FC236}">
                <a16:creationId xmlns:a16="http://schemas.microsoft.com/office/drawing/2014/main" id="{A4364C74-97DE-986B-BEEB-A1177D8D1391}"/>
              </a:ext>
            </a:extLst>
          </p:cNvPr>
          <p:cNvSpPr/>
          <p:nvPr/>
        </p:nvSpPr>
        <p:spPr>
          <a:xfrm>
            <a:off x="2316451" y="1483071"/>
            <a:ext cx="5942029" cy="2554287"/>
          </a:xfrm>
          <a:prstGeom prst="roundRect">
            <a:avLst>
              <a:gd name="adj" fmla="val 6199"/>
            </a:avLst>
          </a:prstGeom>
          <a:solidFill>
            <a:srgbClr val="EDE8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lnSpc>
                <a:spcPct val="150000"/>
              </a:lnSpc>
            </a:pPr>
            <a:r>
              <a:rPr lang="en-US" sz="2000" b="1" dirty="0">
                <a:solidFill>
                  <a:schemeClr val="tx1"/>
                </a:solidFill>
                <a:latin typeface="Montserrat"/>
                <a:sym typeface="Montserrat"/>
              </a:rPr>
              <a:t> Journal:</a:t>
            </a:r>
            <a:r>
              <a:rPr lang="en-US" sz="2000" dirty="0">
                <a:solidFill>
                  <a:schemeClr val="tx1"/>
                </a:solidFill>
                <a:latin typeface="Montserrat"/>
                <a:sym typeface="Montserrat"/>
              </a:rPr>
              <a:t> Results in Engineering</a:t>
            </a:r>
            <a:endParaRPr lang="en-US" sz="2000" b="1" dirty="0">
              <a:solidFill>
                <a:schemeClr val="tx1"/>
              </a:solidFill>
              <a:latin typeface="Montserrat"/>
              <a:sym typeface="Montserrat"/>
            </a:endParaRPr>
          </a:p>
          <a:p>
            <a:pPr lvl="2">
              <a:lnSpc>
                <a:spcPct val="150000"/>
              </a:lnSpc>
            </a:pPr>
            <a:r>
              <a:rPr lang="en-US" sz="2000" b="1" dirty="0">
                <a:solidFill>
                  <a:schemeClr val="tx1"/>
                </a:solidFill>
                <a:latin typeface="Montserrat"/>
                <a:ea typeface="Open Sans Light" panose="020B0606030504020204" pitchFamily="34" charset="0"/>
                <a:cs typeface="Open Sans Light" panose="020B0606030504020204" pitchFamily="34" charset="0"/>
                <a:sym typeface="Montserrat"/>
              </a:rPr>
              <a:t> Cite Score:</a:t>
            </a:r>
            <a:r>
              <a:rPr lang="en-US" sz="2000" dirty="0">
                <a:solidFill>
                  <a:schemeClr val="tx1"/>
                </a:solidFill>
                <a:latin typeface="Montserrat"/>
                <a:ea typeface="Open Sans Light" panose="020B0606030504020204" pitchFamily="34" charset="0"/>
                <a:cs typeface="Open Sans Light" panose="020B0606030504020204" pitchFamily="34" charset="0"/>
                <a:sym typeface="Montserrat"/>
              </a:rPr>
              <a:t> 5.8</a:t>
            </a:r>
            <a:endParaRPr lang="en-US" dirty="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5" name="Rounded Rectangle 4">
            <a:extLst>
              <a:ext uri="{FF2B5EF4-FFF2-40B4-BE49-F238E27FC236}">
                <a16:creationId xmlns:a16="http://schemas.microsoft.com/office/drawing/2014/main" id="{884F32DF-D227-2AF1-1F83-F80D399DFCDD}"/>
              </a:ext>
            </a:extLst>
          </p:cNvPr>
          <p:cNvSpPr/>
          <p:nvPr/>
        </p:nvSpPr>
        <p:spPr>
          <a:xfrm>
            <a:off x="885520" y="1483071"/>
            <a:ext cx="1211190" cy="1219201"/>
          </a:xfrm>
          <a:prstGeom prst="roundRect">
            <a:avLst>
              <a:gd name="adj" fmla="val 9752"/>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lgn="ctr">
              <a:lnSpc>
                <a:spcPct val="150000"/>
              </a:lnSpc>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2660AD6-F6E2-FB9F-E2CC-68A8CF7AF823}"/>
              </a:ext>
            </a:extLst>
          </p:cNvPr>
          <p:cNvSpPr txBox="1"/>
          <p:nvPr/>
        </p:nvSpPr>
        <p:spPr>
          <a:xfrm>
            <a:off x="885520" y="1483071"/>
            <a:ext cx="1211190" cy="1219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90000"/>
              </a:lnSpc>
              <a:buClr>
                <a:srgbClr val="191919"/>
              </a:buClr>
              <a:buSzPts val="5200"/>
              <a:buFont typeface="Montserrat"/>
              <a:buNone/>
              <a:defRPr sz="2400" b="1">
                <a:solidFill>
                  <a:schemeClr val="accent1"/>
                </a:solidFill>
                <a:latin typeface="Montserrat"/>
                <a:ea typeface="Montserrat"/>
                <a:cs typeface="Montserrat"/>
                <a:sym typeface="Montserrat"/>
              </a:defRPr>
            </a:lvl1pPr>
            <a:lvl2pPr algn="ctr">
              <a:buClr>
                <a:srgbClr val="191919"/>
              </a:buClr>
              <a:buSzPts val="5200"/>
              <a:buFont typeface="Montserrat"/>
              <a:buNone/>
              <a:defRPr sz="5200">
                <a:solidFill>
                  <a:srgbClr val="191919"/>
                </a:solidFill>
                <a:latin typeface="Montserrat"/>
                <a:ea typeface="Montserrat"/>
                <a:cs typeface="Montserrat"/>
                <a:sym typeface="Montserrat"/>
              </a:defRPr>
            </a:lvl2pPr>
            <a:lvl3pPr algn="ctr">
              <a:buClr>
                <a:srgbClr val="191919"/>
              </a:buClr>
              <a:buSzPts val="5200"/>
              <a:buFont typeface="Montserrat"/>
              <a:buNone/>
              <a:defRPr sz="5200">
                <a:solidFill>
                  <a:srgbClr val="191919"/>
                </a:solidFill>
                <a:latin typeface="Montserrat"/>
                <a:ea typeface="Montserrat"/>
                <a:cs typeface="Montserrat"/>
                <a:sym typeface="Montserrat"/>
              </a:defRPr>
            </a:lvl3pPr>
            <a:lvl4pPr algn="ctr">
              <a:buClr>
                <a:srgbClr val="191919"/>
              </a:buClr>
              <a:buSzPts val="5200"/>
              <a:buFont typeface="Montserrat"/>
              <a:buNone/>
              <a:defRPr sz="5200">
                <a:solidFill>
                  <a:srgbClr val="191919"/>
                </a:solidFill>
                <a:latin typeface="Montserrat"/>
                <a:ea typeface="Montserrat"/>
                <a:cs typeface="Montserrat"/>
                <a:sym typeface="Montserrat"/>
              </a:defRPr>
            </a:lvl4pPr>
            <a:lvl5pPr algn="ctr">
              <a:buClr>
                <a:srgbClr val="191919"/>
              </a:buClr>
              <a:buSzPts val="5200"/>
              <a:buFont typeface="Montserrat"/>
              <a:buNone/>
              <a:defRPr sz="5200">
                <a:solidFill>
                  <a:srgbClr val="191919"/>
                </a:solidFill>
                <a:latin typeface="Montserrat"/>
                <a:ea typeface="Montserrat"/>
                <a:cs typeface="Montserrat"/>
                <a:sym typeface="Montserrat"/>
              </a:defRPr>
            </a:lvl5pPr>
            <a:lvl6pPr algn="ctr">
              <a:buClr>
                <a:srgbClr val="191919"/>
              </a:buClr>
              <a:buSzPts val="5200"/>
              <a:buFont typeface="Montserrat"/>
              <a:buNone/>
              <a:defRPr sz="5200">
                <a:solidFill>
                  <a:srgbClr val="191919"/>
                </a:solidFill>
                <a:latin typeface="Montserrat"/>
                <a:ea typeface="Montserrat"/>
                <a:cs typeface="Montserrat"/>
                <a:sym typeface="Montserrat"/>
              </a:defRPr>
            </a:lvl6pPr>
            <a:lvl7pPr algn="ctr">
              <a:buClr>
                <a:srgbClr val="191919"/>
              </a:buClr>
              <a:buSzPts val="5200"/>
              <a:buFont typeface="Montserrat"/>
              <a:buNone/>
              <a:defRPr sz="5200">
                <a:solidFill>
                  <a:srgbClr val="191919"/>
                </a:solidFill>
                <a:latin typeface="Montserrat"/>
                <a:ea typeface="Montserrat"/>
                <a:cs typeface="Montserrat"/>
                <a:sym typeface="Montserrat"/>
              </a:defRPr>
            </a:lvl7pPr>
            <a:lvl8pPr algn="ctr">
              <a:buClr>
                <a:srgbClr val="191919"/>
              </a:buClr>
              <a:buSzPts val="5200"/>
              <a:buFont typeface="Montserrat"/>
              <a:buNone/>
              <a:defRPr sz="5200">
                <a:solidFill>
                  <a:srgbClr val="191919"/>
                </a:solidFill>
                <a:latin typeface="Montserrat"/>
                <a:ea typeface="Montserrat"/>
                <a:cs typeface="Montserrat"/>
                <a:sym typeface="Montserrat"/>
              </a:defRPr>
            </a:lvl8pPr>
            <a:lvl9pPr algn="ctr">
              <a:buClr>
                <a:srgbClr val="191919"/>
              </a:buClr>
              <a:buSzPts val="5200"/>
              <a:buFont typeface="Montserrat"/>
              <a:buNone/>
              <a:defRPr sz="5200">
                <a:solidFill>
                  <a:srgbClr val="191919"/>
                </a:solidFill>
                <a:latin typeface="Montserrat"/>
                <a:ea typeface="Montserrat"/>
                <a:cs typeface="Montserrat"/>
                <a:sym typeface="Montserrat"/>
              </a:defRPr>
            </a:lvl9pPr>
          </a:lstStyle>
          <a:p>
            <a:r>
              <a:rPr lang="en-US" sz="4000" dirty="0"/>
              <a:t>Q1</a:t>
            </a:r>
          </a:p>
        </p:txBody>
      </p:sp>
      <p:sp>
        <p:nvSpPr>
          <p:cNvPr id="8" name="Rounded Rectangle 7">
            <a:extLst>
              <a:ext uri="{FF2B5EF4-FFF2-40B4-BE49-F238E27FC236}">
                <a16:creationId xmlns:a16="http://schemas.microsoft.com/office/drawing/2014/main" id="{8D91EFFB-3755-9C7A-9ABE-C8C6ABE745AD}"/>
              </a:ext>
            </a:extLst>
          </p:cNvPr>
          <p:cNvSpPr/>
          <p:nvPr/>
        </p:nvSpPr>
        <p:spPr>
          <a:xfrm>
            <a:off x="885520" y="2818157"/>
            <a:ext cx="1211190" cy="1219201"/>
          </a:xfrm>
          <a:prstGeom prst="roundRect">
            <a:avLst>
              <a:gd name="adj" fmla="val 9752"/>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lgn="ctr">
              <a:lnSpc>
                <a:spcPct val="150000"/>
              </a:lnSpc>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06C3D04-CA7D-9B9F-28C5-D451A5D6A43A}"/>
              </a:ext>
            </a:extLst>
          </p:cNvPr>
          <p:cNvSpPr txBox="1"/>
          <p:nvPr/>
        </p:nvSpPr>
        <p:spPr>
          <a:xfrm>
            <a:off x="885520" y="2818157"/>
            <a:ext cx="1211190" cy="1219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90000"/>
              </a:lnSpc>
              <a:buClr>
                <a:srgbClr val="191919"/>
              </a:buClr>
              <a:buSzPts val="5200"/>
              <a:buFont typeface="Montserrat"/>
              <a:buNone/>
              <a:defRPr sz="2400" b="1">
                <a:solidFill>
                  <a:schemeClr val="accent1"/>
                </a:solidFill>
                <a:latin typeface="Montserrat"/>
                <a:ea typeface="Montserrat"/>
                <a:cs typeface="Montserrat"/>
                <a:sym typeface="Montserrat"/>
              </a:defRPr>
            </a:lvl1pPr>
            <a:lvl2pPr algn="ctr">
              <a:buClr>
                <a:srgbClr val="191919"/>
              </a:buClr>
              <a:buSzPts val="5200"/>
              <a:buFont typeface="Montserrat"/>
              <a:buNone/>
              <a:defRPr sz="5200">
                <a:solidFill>
                  <a:srgbClr val="191919"/>
                </a:solidFill>
                <a:latin typeface="Montserrat"/>
                <a:ea typeface="Montserrat"/>
                <a:cs typeface="Montserrat"/>
                <a:sym typeface="Montserrat"/>
              </a:defRPr>
            </a:lvl2pPr>
            <a:lvl3pPr algn="ctr">
              <a:buClr>
                <a:srgbClr val="191919"/>
              </a:buClr>
              <a:buSzPts val="5200"/>
              <a:buFont typeface="Montserrat"/>
              <a:buNone/>
              <a:defRPr sz="5200">
                <a:solidFill>
                  <a:srgbClr val="191919"/>
                </a:solidFill>
                <a:latin typeface="Montserrat"/>
                <a:ea typeface="Montserrat"/>
                <a:cs typeface="Montserrat"/>
                <a:sym typeface="Montserrat"/>
              </a:defRPr>
            </a:lvl3pPr>
            <a:lvl4pPr algn="ctr">
              <a:buClr>
                <a:srgbClr val="191919"/>
              </a:buClr>
              <a:buSzPts val="5200"/>
              <a:buFont typeface="Montserrat"/>
              <a:buNone/>
              <a:defRPr sz="5200">
                <a:solidFill>
                  <a:srgbClr val="191919"/>
                </a:solidFill>
                <a:latin typeface="Montserrat"/>
                <a:ea typeface="Montserrat"/>
                <a:cs typeface="Montserrat"/>
                <a:sym typeface="Montserrat"/>
              </a:defRPr>
            </a:lvl4pPr>
            <a:lvl5pPr algn="ctr">
              <a:buClr>
                <a:srgbClr val="191919"/>
              </a:buClr>
              <a:buSzPts val="5200"/>
              <a:buFont typeface="Montserrat"/>
              <a:buNone/>
              <a:defRPr sz="5200">
                <a:solidFill>
                  <a:srgbClr val="191919"/>
                </a:solidFill>
                <a:latin typeface="Montserrat"/>
                <a:ea typeface="Montserrat"/>
                <a:cs typeface="Montserrat"/>
                <a:sym typeface="Montserrat"/>
              </a:defRPr>
            </a:lvl5pPr>
            <a:lvl6pPr algn="ctr">
              <a:buClr>
                <a:srgbClr val="191919"/>
              </a:buClr>
              <a:buSzPts val="5200"/>
              <a:buFont typeface="Montserrat"/>
              <a:buNone/>
              <a:defRPr sz="5200">
                <a:solidFill>
                  <a:srgbClr val="191919"/>
                </a:solidFill>
                <a:latin typeface="Montserrat"/>
                <a:ea typeface="Montserrat"/>
                <a:cs typeface="Montserrat"/>
                <a:sym typeface="Montserrat"/>
              </a:defRPr>
            </a:lvl6pPr>
            <a:lvl7pPr algn="ctr">
              <a:buClr>
                <a:srgbClr val="191919"/>
              </a:buClr>
              <a:buSzPts val="5200"/>
              <a:buFont typeface="Montserrat"/>
              <a:buNone/>
              <a:defRPr sz="5200">
                <a:solidFill>
                  <a:srgbClr val="191919"/>
                </a:solidFill>
                <a:latin typeface="Montserrat"/>
                <a:ea typeface="Montserrat"/>
                <a:cs typeface="Montserrat"/>
                <a:sym typeface="Montserrat"/>
              </a:defRPr>
            </a:lvl7pPr>
            <a:lvl8pPr algn="ctr">
              <a:buClr>
                <a:srgbClr val="191919"/>
              </a:buClr>
              <a:buSzPts val="5200"/>
              <a:buFont typeface="Montserrat"/>
              <a:buNone/>
              <a:defRPr sz="5200">
                <a:solidFill>
                  <a:srgbClr val="191919"/>
                </a:solidFill>
                <a:latin typeface="Montserrat"/>
                <a:ea typeface="Montserrat"/>
                <a:cs typeface="Montserrat"/>
                <a:sym typeface="Montserrat"/>
              </a:defRPr>
            </a:lvl8pPr>
            <a:lvl9pPr algn="ctr">
              <a:buClr>
                <a:srgbClr val="191919"/>
              </a:buClr>
              <a:buSzPts val="5200"/>
              <a:buFont typeface="Montserrat"/>
              <a:buNone/>
              <a:defRPr sz="5200">
                <a:solidFill>
                  <a:srgbClr val="191919"/>
                </a:solidFill>
                <a:latin typeface="Montserrat"/>
                <a:ea typeface="Montserrat"/>
                <a:cs typeface="Montserrat"/>
                <a:sym typeface="Montserrat"/>
              </a:defRPr>
            </a:lvl9pPr>
          </a:lstStyle>
          <a:p>
            <a:r>
              <a:rPr lang="en-US" sz="4000" dirty="0"/>
              <a:t>6.0</a:t>
            </a:r>
          </a:p>
        </p:txBody>
      </p:sp>
      <p:sp>
        <p:nvSpPr>
          <p:cNvPr id="10" name="TextBox 9">
            <a:extLst>
              <a:ext uri="{FF2B5EF4-FFF2-40B4-BE49-F238E27FC236}">
                <a16:creationId xmlns:a16="http://schemas.microsoft.com/office/drawing/2014/main" id="{F2DFE1C9-1C46-A28F-463A-9CA446FDC789}"/>
              </a:ext>
            </a:extLst>
          </p:cNvPr>
          <p:cNvSpPr txBox="1"/>
          <p:nvPr/>
        </p:nvSpPr>
        <p:spPr>
          <a:xfrm>
            <a:off x="953948" y="3704518"/>
            <a:ext cx="1074333" cy="276999"/>
          </a:xfrm>
          <a:prstGeom prst="rect">
            <a:avLst/>
          </a:prstGeom>
          <a:noFill/>
        </p:spPr>
        <p:txBody>
          <a:bodyPr wrap="none" rtlCol="0">
            <a:spAutoFit/>
          </a:bodyPr>
          <a:lstStyle/>
          <a:p>
            <a:r>
              <a:rPr lang="en-US" sz="1200" dirty="0">
                <a:solidFill>
                  <a:schemeClr val="accent1">
                    <a:lumMod val="60000"/>
                    <a:lumOff val="40000"/>
                  </a:schemeClr>
                </a:solidFill>
              </a:rPr>
              <a:t>Impact factor</a:t>
            </a:r>
          </a:p>
        </p:txBody>
      </p:sp>
      <p:grpSp>
        <p:nvGrpSpPr>
          <p:cNvPr id="13" name="Group 12">
            <a:extLst>
              <a:ext uri="{FF2B5EF4-FFF2-40B4-BE49-F238E27FC236}">
                <a16:creationId xmlns:a16="http://schemas.microsoft.com/office/drawing/2014/main" id="{7F565EF0-76B6-942D-90EC-EA755F2081B8}"/>
              </a:ext>
            </a:extLst>
          </p:cNvPr>
          <p:cNvGrpSpPr/>
          <p:nvPr/>
        </p:nvGrpSpPr>
        <p:grpSpPr>
          <a:xfrm>
            <a:off x="0" y="4796679"/>
            <a:ext cx="9144000" cy="346821"/>
            <a:chOff x="0" y="4668091"/>
            <a:chExt cx="9144000" cy="346821"/>
          </a:xfrm>
        </p:grpSpPr>
        <p:sp>
          <p:nvSpPr>
            <p:cNvPr id="14" name="Rectangle 13">
              <a:extLst>
                <a:ext uri="{FF2B5EF4-FFF2-40B4-BE49-F238E27FC236}">
                  <a16:creationId xmlns:a16="http://schemas.microsoft.com/office/drawing/2014/main" id="{F5618D3B-2AA4-1C12-0388-B6D018E9E32A}"/>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5" name="Date Placeholder 3">
              <a:extLst>
                <a:ext uri="{FF2B5EF4-FFF2-40B4-BE49-F238E27FC236}">
                  <a16:creationId xmlns:a16="http://schemas.microsoft.com/office/drawing/2014/main" id="{2FF2E762-EFC5-EEC1-AA73-E16908571BE9}"/>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24 February 2025</a:t>
              </a:r>
            </a:p>
          </p:txBody>
        </p:sp>
        <p:sp>
          <p:nvSpPr>
            <p:cNvPr id="16" name="Footer Placeholder 4">
              <a:extLst>
                <a:ext uri="{FF2B5EF4-FFF2-40B4-BE49-F238E27FC236}">
                  <a16:creationId xmlns:a16="http://schemas.microsoft.com/office/drawing/2014/main" id="{341CE9F8-F9E4-B6C1-2981-86039B74F563}"/>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7" name="Slide Number Placeholder 5">
              <a:extLst>
                <a:ext uri="{FF2B5EF4-FFF2-40B4-BE49-F238E27FC236}">
                  <a16:creationId xmlns:a16="http://schemas.microsoft.com/office/drawing/2014/main" id="{6DD385E2-E1BF-FC79-D517-621D863DC70B}"/>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3</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2622F78A-F695-527A-1AD0-5A63AE2D1A3A}"/>
              </a:ext>
            </a:extLst>
          </p:cNvPr>
          <p:cNvGrpSpPr/>
          <p:nvPr/>
        </p:nvGrpSpPr>
        <p:grpSpPr>
          <a:xfrm>
            <a:off x="8143875" y="-406109"/>
            <a:ext cx="1424394" cy="1235650"/>
            <a:chOff x="7996021" y="-406109"/>
            <a:chExt cx="1572248" cy="1363912"/>
          </a:xfrm>
        </p:grpSpPr>
        <p:sp>
          <p:nvSpPr>
            <p:cNvPr id="19" name="Google Shape;74;p11">
              <a:extLst>
                <a:ext uri="{FF2B5EF4-FFF2-40B4-BE49-F238E27FC236}">
                  <a16:creationId xmlns:a16="http://schemas.microsoft.com/office/drawing/2014/main" id="{57D949AC-8D91-9DA1-A525-78608134CB3E}"/>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20" name="Picture 19">
              <a:extLst>
                <a:ext uri="{FF2B5EF4-FFF2-40B4-BE49-F238E27FC236}">
                  <a16:creationId xmlns:a16="http://schemas.microsoft.com/office/drawing/2014/main" id="{FAC395AE-3F91-2BA1-AD25-9102E826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159448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46"/>
          <p:cNvSpPr txBox="1">
            <a:spLocks noGrp="1"/>
          </p:cNvSpPr>
          <p:nvPr>
            <p:ph type="ctrTitle"/>
          </p:nvPr>
        </p:nvSpPr>
        <p:spPr>
          <a:xfrm>
            <a:off x="2429950" y="1933630"/>
            <a:ext cx="4284000" cy="9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456" name="Google Shape;456;p46"/>
          <p:cNvGrpSpPr/>
          <p:nvPr/>
        </p:nvGrpSpPr>
        <p:grpSpPr>
          <a:xfrm>
            <a:off x="7691476" y="312112"/>
            <a:ext cx="1391650" cy="1388725"/>
            <a:chOff x="422026" y="3262937"/>
            <a:chExt cx="1391650" cy="1388725"/>
          </a:xfrm>
        </p:grpSpPr>
        <p:sp>
          <p:nvSpPr>
            <p:cNvPr id="457" name="Google Shape;457;p46"/>
            <p:cNvSpPr/>
            <p:nvPr/>
          </p:nvSpPr>
          <p:spPr>
            <a:xfrm>
              <a:off x="422026" y="3262937"/>
              <a:ext cx="1391650" cy="1388725"/>
            </a:xfrm>
            <a:custGeom>
              <a:avLst/>
              <a:gdLst/>
              <a:ahLst/>
              <a:cxnLst/>
              <a:rect l="l" t="t" r="r" b="b"/>
              <a:pathLst>
                <a:path w="1001" h="1001" extrusionOk="0">
                  <a:moveTo>
                    <a:pt x="500" y="1001"/>
                  </a:moveTo>
                  <a:cubicBezTo>
                    <a:pt x="225" y="1001"/>
                    <a:pt x="0" y="777"/>
                    <a:pt x="0" y="501"/>
                  </a:cubicBezTo>
                  <a:cubicBezTo>
                    <a:pt x="0" y="225"/>
                    <a:pt x="225" y="0"/>
                    <a:pt x="500" y="0"/>
                  </a:cubicBezTo>
                  <a:cubicBezTo>
                    <a:pt x="776" y="0"/>
                    <a:pt x="1001" y="225"/>
                    <a:pt x="1001" y="501"/>
                  </a:cubicBezTo>
                  <a:cubicBezTo>
                    <a:pt x="1001" y="777"/>
                    <a:pt x="776" y="1001"/>
                    <a:pt x="500" y="1001"/>
                  </a:cubicBezTo>
                  <a:moveTo>
                    <a:pt x="500" y="27"/>
                  </a:moveTo>
                  <a:cubicBezTo>
                    <a:pt x="239" y="27"/>
                    <a:pt x="26" y="239"/>
                    <a:pt x="26" y="501"/>
                  </a:cubicBezTo>
                  <a:cubicBezTo>
                    <a:pt x="26" y="762"/>
                    <a:pt x="239" y="975"/>
                    <a:pt x="500" y="975"/>
                  </a:cubicBezTo>
                  <a:cubicBezTo>
                    <a:pt x="762" y="975"/>
                    <a:pt x="975" y="762"/>
                    <a:pt x="975" y="501"/>
                  </a:cubicBezTo>
                  <a:cubicBezTo>
                    <a:pt x="975" y="239"/>
                    <a:pt x="762" y="27"/>
                    <a:pt x="500" y="2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46"/>
            <p:cNvSpPr/>
            <p:nvPr/>
          </p:nvSpPr>
          <p:spPr>
            <a:xfrm>
              <a:off x="668083" y="3509724"/>
              <a:ext cx="899534" cy="893690"/>
            </a:xfrm>
            <a:custGeom>
              <a:avLst/>
              <a:gdLst/>
              <a:ahLst/>
              <a:cxnLst/>
              <a:rect l="l" t="t" r="r" b="b"/>
              <a:pathLst>
                <a:path w="647" h="644" extrusionOk="0">
                  <a:moveTo>
                    <a:pt x="345" y="627"/>
                  </a:moveTo>
                  <a:cubicBezTo>
                    <a:pt x="344" y="616"/>
                    <a:pt x="352" y="606"/>
                    <a:pt x="362" y="605"/>
                  </a:cubicBezTo>
                  <a:cubicBezTo>
                    <a:pt x="362" y="605"/>
                    <a:pt x="362" y="605"/>
                    <a:pt x="362" y="605"/>
                  </a:cubicBezTo>
                  <a:cubicBezTo>
                    <a:pt x="373" y="603"/>
                    <a:pt x="383" y="611"/>
                    <a:pt x="384" y="621"/>
                  </a:cubicBezTo>
                  <a:cubicBezTo>
                    <a:pt x="386" y="632"/>
                    <a:pt x="378" y="642"/>
                    <a:pt x="368" y="643"/>
                  </a:cubicBezTo>
                  <a:cubicBezTo>
                    <a:pt x="367" y="644"/>
                    <a:pt x="366" y="644"/>
                    <a:pt x="365" y="644"/>
                  </a:cubicBezTo>
                  <a:cubicBezTo>
                    <a:pt x="355" y="644"/>
                    <a:pt x="347" y="636"/>
                    <a:pt x="345" y="627"/>
                  </a:cubicBezTo>
                  <a:moveTo>
                    <a:pt x="275" y="643"/>
                  </a:moveTo>
                  <a:cubicBezTo>
                    <a:pt x="275" y="643"/>
                    <a:pt x="275" y="643"/>
                    <a:pt x="275" y="643"/>
                  </a:cubicBezTo>
                  <a:cubicBezTo>
                    <a:pt x="264" y="641"/>
                    <a:pt x="257" y="631"/>
                    <a:pt x="259" y="620"/>
                  </a:cubicBezTo>
                  <a:cubicBezTo>
                    <a:pt x="260" y="610"/>
                    <a:pt x="270" y="602"/>
                    <a:pt x="281" y="604"/>
                  </a:cubicBezTo>
                  <a:cubicBezTo>
                    <a:pt x="292" y="606"/>
                    <a:pt x="299" y="616"/>
                    <a:pt x="297" y="626"/>
                  </a:cubicBezTo>
                  <a:cubicBezTo>
                    <a:pt x="296" y="636"/>
                    <a:pt x="288" y="643"/>
                    <a:pt x="278" y="643"/>
                  </a:cubicBezTo>
                  <a:cubicBezTo>
                    <a:pt x="277" y="643"/>
                    <a:pt x="276" y="643"/>
                    <a:pt x="275" y="643"/>
                  </a:cubicBezTo>
                  <a:moveTo>
                    <a:pt x="431" y="608"/>
                  </a:moveTo>
                  <a:cubicBezTo>
                    <a:pt x="426" y="598"/>
                    <a:pt x="430" y="587"/>
                    <a:pt x="440" y="582"/>
                  </a:cubicBezTo>
                  <a:cubicBezTo>
                    <a:pt x="450" y="578"/>
                    <a:pt x="462" y="582"/>
                    <a:pt x="466" y="592"/>
                  </a:cubicBezTo>
                  <a:cubicBezTo>
                    <a:pt x="471" y="602"/>
                    <a:pt x="466" y="613"/>
                    <a:pt x="457" y="618"/>
                  </a:cubicBezTo>
                  <a:cubicBezTo>
                    <a:pt x="454" y="619"/>
                    <a:pt x="451" y="620"/>
                    <a:pt x="448" y="620"/>
                  </a:cubicBezTo>
                  <a:cubicBezTo>
                    <a:pt x="441" y="620"/>
                    <a:pt x="434" y="615"/>
                    <a:pt x="431" y="608"/>
                  </a:cubicBezTo>
                  <a:moveTo>
                    <a:pt x="186" y="616"/>
                  </a:moveTo>
                  <a:cubicBezTo>
                    <a:pt x="177" y="611"/>
                    <a:pt x="172" y="600"/>
                    <a:pt x="177" y="590"/>
                  </a:cubicBezTo>
                  <a:cubicBezTo>
                    <a:pt x="182" y="580"/>
                    <a:pt x="193" y="576"/>
                    <a:pt x="203" y="580"/>
                  </a:cubicBezTo>
                  <a:cubicBezTo>
                    <a:pt x="213" y="585"/>
                    <a:pt x="217" y="597"/>
                    <a:pt x="213" y="607"/>
                  </a:cubicBezTo>
                  <a:cubicBezTo>
                    <a:pt x="209" y="614"/>
                    <a:pt x="202" y="618"/>
                    <a:pt x="195" y="618"/>
                  </a:cubicBezTo>
                  <a:cubicBezTo>
                    <a:pt x="192" y="618"/>
                    <a:pt x="189" y="617"/>
                    <a:pt x="186" y="616"/>
                  </a:cubicBezTo>
                  <a:moveTo>
                    <a:pt x="507" y="566"/>
                  </a:moveTo>
                  <a:cubicBezTo>
                    <a:pt x="500" y="558"/>
                    <a:pt x="501" y="545"/>
                    <a:pt x="509" y="538"/>
                  </a:cubicBezTo>
                  <a:cubicBezTo>
                    <a:pt x="517" y="531"/>
                    <a:pt x="530" y="532"/>
                    <a:pt x="537" y="540"/>
                  </a:cubicBezTo>
                  <a:cubicBezTo>
                    <a:pt x="544" y="549"/>
                    <a:pt x="543" y="561"/>
                    <a:pt x="535" y="568"/>
                  </a:cubicBezTo>
                  <a:cubicBezTo>
                    <a:pt x="531" y="571"/>
                    <a:pt x="526" y="573"/>
                    <a:pt x="522" y="573"/>
                  </a:cubicBezTo>
                  <a:cubicBezTo>
                    <a:pt x="516" y="573"/>
                    <a:pt x="511" y="571"/>
                    <a:pt x="507" y="566"/>
                  </a:cubicBezTo>
                  <a:moveTo>
                    <a:pt x="109" y="565"/>
                  </a:moveTo>
                  <a:cubicBezTo>
                    <a:pt x="109" y="565"/>
                    <a:pt x="109" y="565"/>
                    <a:pt x="109" y="565"/>
                  </a:cubicBezTo>
                  <a:cubicBezTo>
                    <a:pt x="101" y="558"/>
                    <a:pt x="100" y="546"/>
                    <a:pt x="107" y="538"/>
                  </a:cubicBezTo>
                  <a:cubicBezTo>
                    <a:pt x="115" y="529"/>
                    <a:pt x="127" y="529"/>
                    <a:pt x="135" y="536"/>
                  </a:cubicBezTo>
                  <a:cubicBezTo>
                    <a:pt x="143" y="543"/>
                    <a:pt x="144" y="555"/>
                    <a:pt x="137" y="564"/>
                  </a:cubicBezTo>
                  <a:cubicBezTo>
                    <a:pt x="133" y="568"/>
                    <a:pt x="128" y="570"/>
                    <a:pt x="122" y="570"/>
                  </a:cubicBezTo>
                  <a:cubicBezTo>
                    <a:pt x="117" y="570"/>
                    <a:pt x="113" y="569"/>
                    <a:pt x="109" y="565"/>
                  </a:cubicBezTo>
                  <a:moveTo>
                    <a:pt x="568" y="504"/>
                  </a:moveTo>
                  <a:cubicBezTo>
                    <a:pt x="559" y="498"/>
                    <a:pt x="557" y="486"/>
                    <a:pt x="562" y="477"/>
                  </a:cubicBezTo>
                  <a:cubicBezTo>
                    <a:pt x="568" y="468"/>
                    <a:pt x="580" y="465"/>
                    <a:pt x="590" y="471"/>
                  </a:cubicBezTo>
                  <a:cubicBezTo>
                    <a:pt x="599" y="477"/>
                    <a:pt x="601" y="489"/>
                    <a:pt x="595" y="498"/>
                  </a:cubicBezTo>
                  <a:cubicBezTo>
                    <a:pt x="592" y="504"/>
                    <a:pt x="585" y="507"/>
                    <a:pt x="579" y="507"/>
                  </a:cubicBezTo>
                  <a:cubicBezTo>
                    <a:pt x="575" y="507"/>
                    <a:pt x="572" y="506"/>
                    <a:pt x="568" y="504"/>
                  </a:cubicBezTo>
                  <a:moveTo>
                    <a:pt x="49" y="495"/>
                  </a:moveTo>
                  <a:cubicBezTo>
                    <a:pt x="49" y="495"/>
                    <a:pt x="49" y="495"/>
                    <a:pt x="49" y="495"/>
                  </a:cubicBezTo>
                  <a:cubicBezTo>
                    <a:pt x="43" y="485"/>
                    <a:pt x="46" y="473"/>
                    <a:pt x="55" y="468"/>
                  </a:cubicBezTo>
                  <a:cubicBezTo>
                    <a:pt x="65" y="462"/>
                    <a:pt x="77" y="465"/>
                    <a:pt x="82" y="474"/>
                  </a:cubicBezTo>
                  <a:cubicBezTo>
                    <a:pt x="88" y="483"/>
                    <a:pt x="85" y="495"/>
                    <a:pt x="76" y="501"/>
                  </a:cubicBezTo>
                  <a:cubicBezTo>
                    <a:pt x="73" y="503"/>
                    <a:pt x="69" y="504"/>
                    <a:pt x="66" y="504"/>
                  </a:cubicBezTo>
                  <a:cubicBezTo>
                    <a:pt x="59" y="504"/>
                    <a:pt x="53" y="501"/>
                    <a:pt x="49" y="495"/>
                  </a:cubicBezTo>
                  <a:moveTo>
                    <a:pt x="610" y="428"/>
                  </a:moveTo>
                  <a:cubicBezTo>
                    <a:pt x="599" y="425"/>
                    <a:pt x="593" y="414"/>
                    <a:pt x="596" y="403"/>
                  </a:cubicBezTo>
                  <a:cubicBezTo>
                    <a:pt x="599" y="393"/>
                    <a:pt x="610" y="387"/>
                    <a:pt x="621" y="390"/>
                  </a:cubicBezTo>
                  <a:cubicBezTo>
                    <a:pt x="631" y="393"/>
                    <a:pt x="637" y="404"/>
                    <a:pt x="634" y="414"/>
                  </a:cubicBezTo>
                  <a:cubicBezTo>
                    <a:pt x="632" y="423"/>
                    <a:pt x="624" y="428"/>
                    <a:pt x="615" y="428"/>
                  </a:cubicBezTo>
                  <a:cubicBezTo>
                    <a:pt x="613" y="428"/>
                    <a:pt x="612" y="428"/>
                    <a:pt x="610" y="428"/>
                  </a:cubicBezTo>
                  <a:moveTo>
                    <a:pt x="12" y="410"/>
                  </a:moveTo>
                  <a:cubicBezTo>
                    <a:pt x="9" y="400"/>
                    <a:pt x="15" y="389"/>
                    <a:pt x="25" y="386"/>
                  </a:cubicBezTo>
                  <a:cubicBezTo>
                    <a:pt x="36" y="383"/>
                    <a:pt x="47" y="389"/>
                    <a:pt x="50" y="399"/>
                  </a:cubicBezTo>
                  <a:cubicBezTo>
                    <a:pt x="52" y="410"/>
                    <a:pt x="46" y="421"/>
                    <a:pt x="36" y="424"/>
                  </a:cubicBezTo>
                  <a:cubicBezTo>
                    <a:pt x="34" y="424"/>
                    <a:pt x="32" y="424"/>
                    <a:pt x="31" y="424"/>
                  </a:cubicBezTo>
                  <a:cubicBezTo>
                    <a:pt x="22" y="424"/>
                    <a:pt x="14" y="419"/>
                    <a:pt x="12" y="410"/>
                  </a:cubicBezTo>
                  <a:moveTo>
                    <a:pt x="608" y="323"/>
                  </a:moveTo>
                  <a:cubicBezTo>
                    <a:pt x="608" y="312"/>
                    <a:pt x="617" y="303"/>
                    <a:pt x="628" y="303"/>
                  </a:cubicBezTo>
                  <a:cubicBezTo>
                    <a:pt x="638" y="303"/>
                    <a:pt x="647" y="312"/>
                    <a:pt x="647" y="323"/>
                  </a:cubicBezTo>
                  <a:cubicBezTo>
                    <a:pt x="647" y="334"/>
                    <a:pt x="638" y="342"/>
                    <a:pt x="628" y="342"/>
                  </a:cubicBezTo>
                  <a:cubicBezTo>
                    <a:pt x="617" y="342"/>
                    <a:pt x="608" y="334"/>
                    <a:pt x="608" y="323"/>
                  </a:cubicBezTo>
                  <a:moveTo>
                    <a:pt x="19" y="338"/>
                  </a:moveTo>
                  <a:cubicBezTo>
                    <a:pt x="8" y="338"/>
                    <a:pt x="0" y="329"/>
                    <a:pt x="0" y="318"/>
                  </a:cubicBezTo>
                  <a:cubicBezTo>
                    <a:pt x="0" y="307"/>
                    <a:pt x="9" y="299"/>
                    <a:pt x="20" y="299"/>
                  </a:cubicBezTo>
                  <a:cubicBezTo>
                    <a:pt x="31" y="299"/>
                    <a:pt x="39" y="308"/>
                    <a:pt x="39" y="319"/>
                  </a:cubicBezTo>
                  <a:cubicBezTo>
                    <a:pt x="39" y="330"/>
                    <a:pt x="30" y="338"/>
                    <a:pt x="19" y="338"/>
                  </a:cubicBezTo>
                  <a:close/>
                  <a:moveTo>
                    <a:pt x="598" y="250"/>
                  </a:moveTo>
                  <a:cubicBezTo>
                    <a:pt x="596" y="239"/>
                    <a:pt x="602" y="228"/>
                    <a:pt x="612" y="226"/>
                  </a:cubicBezTo>
                  <a:cubicBezTo>
                    <a:pt x="623" y="223"/>
                    <a:pt x="634" y="229"/>
                    <a:pt x="636" y="240"/>
                  </a:cubicBezTo>
                  <a:cubicBezTo>
                    <a:pt x="639" y="250"/>
                    <a:pt x="633" y="261"/>
                    <a:pt x="622" y="264"/>
                  </a:cubicBezTo>
                  <a:cubicBezTo>
                    <a:pt x="621" y="264"/>
                    <a:pt x="619" y="264"/>
                    <a:pt x="617" y="264"/>
                  </a:cubicBezTo>
                  <a:cubicBezTo>
                    <a:pt x="609" y="264"/>
                    <a:pt x="601" y="258"/>
                    <a:pt x="598" y="250"/>
                  </a:cubicBezTo>
                  <a:moveTo>
                    <a:pt x="27" y="251"/>
                  </a:moveTo>
                  <a:cubicBezTo>
                    <a:pt x="17" y="248"/>
                    <a:pt x="11" y="237"/>
                    <a:pt x="14" y="227"/>
                  </a:cubicBezTo>
                  <a:cubicBezTo>
                    <a:pt x="17" y="217"/>
                    <a:pt x="28" y="211"/>
                    <a:pt x="39" y="214"/>
                  </a:cubicBezTo>
                  <a:cubicBezTo>
                    <a:pt x="49" y="217"/>
                    <a:pt x="55" y="228"/>
                    <a:pt x="52" y="239"/>
                  </a:cubicBezTo>
                  <a:cubicBezTo>
                    <a:pt x="49" y="247"/>
                    <a:pt x="41" y="252"/>
                    <a:pt x="33" y="252"/>
                  </a:cubicBezTo>
                  <a:cubicBezTo>
                    <a:pt x="31" y="252"/>
                    <a:pt x="29" y="252"/>
                    <a:pt x="27" y="251"/>
                  </a:cubicBezTo>
                  <a:moveTo>
                    <a:pt x="567" y="175"/>
                  </a:moveTo>
                  <a:cubicBezTo>
                    <a:pt x="561" y="166"/>
                    <a:pt x="564" y="154"/>
                    <a:pt x="573" y="148"/>
                  </a:cubicBezTo>
                  <a:cubicBezTo>
                    <a:pt x="582" y="142"/>
                    <a:pt x="594" y="145"/>
                    <a:pt x="600" y="154"/>
                  </a:cubicBezTo>
                  <a:cubicBezTo>
                    <a:pt x="606" y="164"/>
                    <a:pt x="603" y="176"/>
                    <a:pt x="594" y="181"/>
                  </a:cubicBezTo>
                  <a:cubicBezTo>
                    <a:pt x="590" y="183"/>
                    <a:pt x="587" y="184"/>
                    <a:pt x="583" y="184"/>
                  </a:cubicBezTo>
                  <a:cubicBezTo>
                    <a:pt x="577" y="184"/>
                    <a:pt x="570" y="181"/>
                    <a:pt x="567" y="175"/>
                  </a:cubicBezTo>
                  <a:moveTo>
                    <a:pt x="59" y="171"/>
                  </a:moveTo>
                  <a:cubicBezTo>
                    <a:pt x="50" y="165"/>
                    <a:pt x="48" y="152"/>
                    <a:pt x="54" y="143"/>
                  </a:cubicBezTo>
                  <a:cubicBezTo>
                    <a:pt x="60" y="134"/>
                    <a:pt x="72" y="132"/>
                    <a:pt x="81" y="138"/>
                  </a:cubicBezTo>
                  <a:cubicBezTo>
                    <a:pt x="90" y="144"/>
                    <a:pt x="93" y="156"/>
                    <a:pt x="87" y="165"/>
                  </a:cubicBezTo>
                  <a:cubicBezTo>
                    <a:pt x="83" y="171"/>
                    <a:pt x="77" y="174"/>
                    <a:pt x="70" y="174"/>
                  </a:cubicBezTo>
                  <a:cubicBezTo>
                    <a:pt x="67" y="174"/>
                    <a:pt x="63" y="173"/>
                    <a:pt x="59" y="171"/>
                  </a:cubicBezTo>
                  <a:moveTo>
                    <a:pt x="515" y="112"/>
                  </a:moveTo>
                  <a:cubicBezTo>
                    <a:pt x="507" y="105"/>
                    <a:pt x="506" y="92"/>
                    <a:pt x="513" y="84"/>
                  </a:cubicBezTo>
                  <a:cubicBezTo>
                    <a:pt x="521" y="76"/>
                    <a:pt x="533" y="76"/>
                    <a:pt x="541" y="83"/>
                  </a:cubicBezTo>
                  <a:cubicBezTo>
                    <a:pt x="549" y="90"/>
                    <a:pt x="550" y="103"/>
                    <a:pt x="542" y="111"/>
                  </a:cubicBezTo>
                  <a:cubicBezTo>
                    <a:pt x="539" y="115"/>
                    <a:pt x="533" y="117"/>
                    <a:pt x="528" y="117"/>
                  </a:cubicBezTo>
                  <a:cubicBezTo>
                    <a:pt x="523" y="117"/>
                    <a:pt x="518" y="116"/>
                    <a:pt x="515" y="112"/>
                  </a:cubicBezTo>
                  <a:moveTo>
                    <a:pt x="113" y="102"/>
                  </a:moveTo>
                  <a:cubicBezTo>
                    <a:pt x="106" y="94"/>
                    <a:pt x="107" y="81"/>
                    <a:pt x="116" y="74"/>
                  </a:cubicBezTo>
                  <a:cubicBezTo>
                    <a:pt x="124" y="67"/>
                    <a:pt x="136" y="69"/>
                    <a:pt x="143" y="77"/>
                  </a:cubicBezTo>
                  <a:cubicBezTo>
                    <a:pt x="150" y="85"/>
                    <a:pt x="149" y="98"/>
                    <a:pt x="141" y="105"/>
                  </a:cubicBezTo>
                  <a:cubicBezTo>
                    <a:pt x="137" y="108"/>
                    <a:pt x="133" y="109"/>
                    <a:pt x="128" y="109"/>
                  </a:cubicBezTo>
                  <a:cubicBezTo>
                    <a:pt x="123" y="109"/>
                    <a:pt x="117" y="107"/>
                    <a:pt x="113" y="102"/>
                  </a:cubicBezTo>
                  <a:moveTo>
                    <a:pt x="447" y="67"/>
                  </a:moveTo>
                  <a:cubicBezTo>
                    <a:pt x="447" y="67"/>
                    <a:pt x="447" y="67"/>
                    <a:pt x="447" y="67"/>
                  </a:cubicBezTo>
                  <a:cubicBezTo>
                    <a:pt x="438" y="62"/>
                    <a:pt x="434" y="50"/>
                    <a:pt x="438" y="40"/>
                  </a:cubicBezTo>
                  <a:cubicBezTo>
                    <a:pt x="443" y="31"/>
                    <a:pt x="455" y="27"/>
                    <a:pt x="465" y="31"/>
                  </a:cubicBezTo>
                  <a:cubicBezTo>
                    <a:pt x="474" y="36"/>
                    <a:pt x="478" y="48"/>
                    <a:pt x="474" y="57"/>
                  </a:cubicBezTo>
                  <a:cubicBezTo>
                    <a:pt x="470" y="64"/>
                    <a:pt x="463" y="69"/>
                    <a:pt x="456" y="69"/>
                  </a:cubicBezTo>
                  <a:cubicBezTo>
                    <a:pt x="453" y="69"/>
                    <a:pt x="450" y="68"/>
                    <a:pt x="447" y="67"/>
                  </a:cubicBezTo>
                  <a:moveTo>
                    <a:pt x="184" y="52"/>
                  </a:moveTo>
                  <a:cubicBezTo>
                    <a:pt x="180" y="42"/>
                    <a:pt x="184" y="30"/>
                    <a:pt x="194" y="26"/>
                  </a:cubicBezTo>
                  <a:cubicBezTo>
                    <a:pt x="204" y="21"/>
                    <a:pt x="216" y="26"/>
                    <a:pt x="220" y="36"/>
                  </a:cubicBezTo>
                  <a:cubicBezTo>
                    <a:pt x="225" y="46"/>
                    <a:pt x="220" y="57"/>
                    <a:pt x="210" y="62"/>
                  </a:cubicBezTo>
                  <a:cubicBezTo>
                    <a:pt x="208" y="63"/>
                    <a:pt x="205" y="63"/>
                    <a:pt x="202" y="63"/>
                  </a:cubicBezTo>
                  <a:cubicBezTo>
                    <a:pt x="195" y="63"/>
                    <a:pt x="188" y="59"/>
                    <a:pt x="184" y="52"/>
                  </a:cubicBezTo>
                  <a:moveTo>
                    <a:pt x="370" y="42"/>
                  </a:moveTo>
                  <a:cubicBezTo>
                    <a:pt x="359" y="40"/>
                    <a:pt x="352" y="30"/>
                    <a:pt x="354" y="19"/>
                  </a:cubicBezTo>
                  <a:cubicBezTo>
                    <a:pt x="355" y="9"/>
                    <a:pt x="366" y="2"/>
                    <a:pt x="376" y="3"/>
                  </a:cubicBezTo>
                  <a:cubicBezTo>
                    <a:pt x="387" y="5"/>
                    <a:pt x="394" y="15"/>
                    <a:pt x="392" y="26"/>
                  </a:cubicBezTo>
                  <a:cubicBezTo>
                    <a:pt x="391" y="35"/>
                    <a:pt x="383" y="42"/>
                    <a:pt x="373" y="42"/>
                  </a:cubicBezTo>
                  <a:cubicBezTo>
                    <a:pt x="372" y="42"/>
                    <a:pt x="371" y="42"/>
                    <a:pt x="370" y="42"/>
                  </a:cubicBezTo>
                  <a:moveTo>
                    <a:pt x="267" y="23"/>
                  </a:moveTo>
                  <a:cubicBezTo>
                    <a:pt x="265" y="13"/>
                    <a:pt x="273" y="3"/>
                    <a:pt x="284" y="1"/>
                  </a:cubicBezTo>
                  <a:cubicBezTo>
                    <a:pt x="295" y="0"/>
                    <a:pt x="304" y="8"/>
                    <a:pt x="306" y="18"/>
                  </a:cubicBezTo>
                  <a:cubicBezTo>
                    <a:pt x="307" y="29"/>
                    <a:pt x="299" y="39"/>
                    <a:pt x="289" y="40"/>
                  </a:cubicBezTo>
                  <a:cubicBezTo>
                    <a:pt x="288" y="40"/>
                    <a:pt x="287" y="41"/>
                    <a:pt x="286" y="41"/>
                  </a:cubicBezTo>
                  <a:cubicBezTo>
                    <a:pt x="276" y="41"/>
                    <a:pt x="268" y="33"/>
                    <a:pt x="267" y="23"/>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A10BE56D-803A-35BD-466E-324EFF36C175}"/>
              </a:ext>
            </a:extLst>
          </p:cNvPr>
          <p:cNvGrpSpPr/>
          <p:nvPr/>
        </p:nvGrpSpPr>
        <p:grpSpPr>
          <a:xfrm>
            <a:off x="8143875" y="-406109"/>
            <a:ext cx="1424394" cy="1235650"/>
            <a:chOff x="7996021" y="-406109"/>
            <a:chExt cx="1572248" cy="1363912"/>
          </a:xfrm>
        </p:grpSpPr>
        <p:sp>
          <p:nvSpPr>
            <p:cNvPr id="3" name="Google Shape;74;p11">
              <a:extLst>
                <a:ext uri="{FF2B5EF4-FFF2-40B4-BE49-F238E27FC236}">
                  <a16:creationId xmlns:a16="http://schemas.microsoft.com/office/drawing/2014/main" id="{B11AFA74-7BE8-11B0-C8C4-65A34DB5CA58}"/>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CD70B5B9-0DD2-47AB-081E-6426A25C2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grpSp>
        <p:nvGrpSpPr>
          <p:cNvPr id="5" name="Group 4">
            <a:extLst>
              <a:ext uri="{FF2B5EF4-FFF2-40B4-BE49-F238E27FC236}">
                <a16:creationId xmlns:a16="http://schemas.microsoft.com/office/drawing/2014/main" id="{8A1B5417-1608-6CD8-E07A-A7129FD4609E}"/>
              </a:ext>
            </a:extLst>
          </p:cNvPr>
          <p:cNvGrpSpPr/>
          <p:nvPr/>
        </p:nvGrpSpPr>
        <p:grpSpPr>
          <a:xfrm>
            <a:off x="0" y="4796679"/>
            <a:ext cx="9144000" cy="346821"/>
            <a:chOff x="0" y="4668091"/>
            <a:chExt cx="9144000" cy="346821"/>
          </a:xfrm>
        </p:grpSpPr>
        <p:sp>
          <p:nvSpPr>
            <p:cNvPr id="6" name="Rectangle 5">
              <a:extLst>
                <a:ext uri="{FF2B5EF4-FFF2-40B4-BE49-F238E27FC236}">
                  <a16:creationId xmlns:a16="http://schemas.microsoft.com/office/drawing/2014/main" id="{DC4320B4-9C25-B302-372E-928350A0E6B5}"/>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7" name="Date Placeholder 3">
              <a:extLst>
                <a:ext uri="{FF2B5EF4-FFF2-40B4-BE49-F238E27FC236}">
                  <a16:creationId xmlns:a16="http://schemas.microsoft.com/office/drawing/2014/main" id="{DA29B0C1-BAE2-98BD-4C09-D817CE351C93}"/>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3C9B17E6-4B03-95E4-A7DB-488457B38ACA}"/>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9" name="Slide Number Placeholder 5">
              <a:extLst>
                <a:ext uri="{FF2B5EF4-FFF2-40B4-BE49-F238E27FC236}">
                  <a16:creationId xmlns:a16="http://schemas.microsoft.com/office/drawing/2014/main" id="{F5C92510-5EF0-B2CC-8AFF-59E27A397EE6}"/>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30</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D1EB-F0AB-5210-21F0-17E2D8AF0878}"/>
              </a:ext>
            </a:extLst>
          </p:cNvPr>
          <p:cNvSpPr>
            <a:spLocks noGrp="1"/>
          </p:cNvSpPr>
          <p:nvPr>
            <p:ph type="title"/>
          </p:nvPr>
        </p:nvSpPr>
        <p:spPr>
          <a:xfrm>
            <a:off x="720000" y="296368"/>
            <a:ext cx="7704000" cy="572700"/>
          </a:xfrm>
        </p:spPr>
        <p:txBody>
          <a:bodyPr/>
          <a:lstStyle/>
          <a:p>
            <a:r>
              <a:rPr lang="en-GB" dirty="0"/>
              <a:t>Outlines</a:t>
            </a:r>
            <a:endParaRPr lang="en-BD" dirty="0"/>
          </a:p>
        </p:txBody>
      </p:sp>
      <p:graphicFrame>
        <p:nvGraphicFramePr>
          <p:cNvPr id="3" name="Diagram 2">
            <a:extLst>
              <a:ext uri="{FF2B5EF4-FFF2-40B4-BE49-F238E27FC236}">
                <a16:creationId xmlns:a16="http://schemas.microsoft.com/office/drawing/2014/main" id="{5CC719F8-D505-EC3B-1E0C-A19355DC8C25}"/>
              </a:ext>
            </a:extLst>
          </p:cNvPr>
          <p:cNvGraphicFramePr/>
          <p:nvPr>
            <p:extLst>
              <p:ext uri="{D42A27DB-BD31-4B8C-83A1-F6EECF244321}">
                <p14:modId xmlns:p14="http://schemas.microsoft.com/office/powerpoint/2010/main" val="2186807768"/>
              </p:ext>
            </p:extLst>
          </p:nvPr>
        </p:nvGraphicFramePr>
        <p:xfrm>
          <a:off x="720000" y="964406"/>
          <a:ext cx="7632000" cy="3743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CBA931CB-9FBC-4695-8748-90914F8AEA8A}"/>
              </a:ext>
            </a:extLst>
          </p:cNvPr>
          <p:cNvGrpSpPr/>
          <p:nvPr/>
        </p:nvGrpSpPr>
        <p:grpSpPr>
          <a:xfrm>
            <a:off x="0" y="4796679"/>
            <a:ext cx="9144000" cy="346821"/>
            <a:chOff x="0" y="4668091"/>
            <a:chExt cx="9144000" cy="346821"/>
          </a:xfrm>
        </p:grpSpPr>
        <p:sp>
          <p:nvSpPr>
            <p:cNvPr id="10" name="Rectangle 9">
              <a:extLst>
                <a:ext uri="{FF2B5EF4-FFF2-40B4-BE49-F238E27FC236}">
                  <a16:creationId xmlns:a16="http://schemas.microsoft.com/office/drawing/2014/main" id="{4289C5B2-C618-07A6-C668-A78C4BDE7192}"/>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1" name="Date Placeholder 3">
              <a:extLst>
                <a:ext uri="{FF2B5EF4-FFF2-40B4-BE49-F238E27FC236}">
                  <a16:creationId xmlns:a16="http://schemas.microsoft.com/office/drawing/2014/main" id="{C945D65C-B421-1392-E3F5-D34BBECE54CD}"/>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2" name="Footer Placeholder 4">
              <a:extLst>
                <a:ext uri="{FF2B5EF4-FFF2-40B4-BE49-F238E27FC236}">
                  <a16:creationId xmlns:a16="http://schemas.microsoft.com/office/drawing/2014/main" id="{B618EDBF-F5EF-0432-A6E8-D1FC34EBCE51}"/>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3" name="Slide Number Placeholder 5">
              <a:extLst>
                <a:ext uri="{FF2B5EF4-FFF2-40B4-BE49-F238E27FC236}">
                  <a16:creationId xmlns:a16="http://schemas.microsoft.com/office/drawing/2014/main" id="{ED09A828-66AF-661D-C804-CF9F5E600492}"/>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4</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A39FD7AB-A008-9B89-3BFE-569022B7BCC4}"/>
              </a:ext>
            </a:extLst>
          </p:cNvPr>
          <p:cNvGrpSpPr/>
          <p:nvPr/>
        </p:nvGrpSpPr>
        <p:grpSpPr>
          <a:xfrm>
            <a:off x="8143875" y="-406109"/>
            <a:ext cx="1424394" cy="1235650"/>
            <a:chOff x="7996021" y="-406109"/>
            <a:chExt cx="1572248" cy="1363912"/>
          </a:xfrm>
        </p:grpSpPr>
        <p:sp>
          <p:nvSpPr>
            <p:cNvPr id="15" name="Google Shape;74;p11">
              <a:extLst>
                <a:ext uri="{FF2B5EF4-FFF2-40B4-BE49-F238E27FC236}">
                  <a16:creationId xmlns:a16="http://schemas.microsoft.com/office/drawing/2014/main" id="{3E2BBB16-5043-D282-91C1-8DA6B8BCD7EB}"/>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6" name="Picture 15">
              <a:extLst>
                <a:ext uri="{FF2B5EF4-FFF2-40B4-BE49-F238E27FC236}">
                  <a16:creationId xmlns:a16="http://schemas.microsoft.com/office/drawing/2014/main" id="{2BB40608-5FB0-EEFA-F2B7-262FC2E59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103738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1"/>
          <p:cNvSpPr txBox="1">
            <a:spLocks noGrp="1"/>
          </p:cNvSpPr>
          <p:nvPr>
            <p:ph type="title"/>
          </p:nvPr>
        </p:nvSpPr>
        <p:spPr>
          <a:xfrm>
            <a:off x="872400" y="441956"/>
            <a:ext cx="3975000" cy="4873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grpSp>
        <p:nvGrpSpPr>
          <p:cNvPr id="7" name="Google Shape;247;p31">
            <a:extLst>
              <a:ext uri="{FF2B5EF4-FFF2-40B4-BE49-F238E27FC236}">
                <a16:creationId xmlns:a16="http://schemas.microsoft.com/office/drawing/2014/main" id="{227EBB71-01DD-2F19-9737-C983A4754867}"/>
              </a:ext>
            </a:extLst>
          </p:cNvPr>
          <p:cNvGrpSpPr/>
          <p:nvPr/>
        </p:nvGrpSpPr>
        <p:grpSpPr>
          <a:xfrm>
            <a:off x="8402180" y="1065813"/>
            <a:ext cx="849891" cy="848104"/>
            <a:chOff x="422026" y="3262937"/>
            <a:chExt cx="1391650" cy="1388725"/>
          </a:xfrm>
        </p:grpSpPr>
        <p:sp>
          <p:nvSpPr>
            <p:cNvPr id="8" name="Google Shape;248;p31">
              <a:extLst>
                <a:ext uri="{FF2B5EF4-FFF2-40B4-BE49-F238E27FC236}">
                  <a16:creationId xmlns:a16="http://schemas.microsoft.com/office/drawing/2014/main" id="{47B113AE-368C-E03E-8F8E-29AB1DDF58AA}"/>
                </a:ext>
              </a:extLst>
            </p:cNvPr>
            <p:cNvSpPr/>
            <p:nvPr/>
          </p:nvSpPr>
          <p:spPr>
            <a:xfrm>
              <a:off x="422026" y="3262937"/>
              <a:ext cx="1391650" cy="1388725"/>
            </a:xfrm>
            <a:custGeom>
              <a:avLst/>
              <a:gdLst/>
              <a:ahLst/>
              <a:cxnLst/>
              <a:rect l="l" t="t" r="r" b="b"/>
              <a:pathLst>
                <a:path w="1001" h="1001" extrusionOk="0">
                  <a:moveTo>
                    <a:pt x="500" y="1001"/>
                  </a:moveTo>
                  <a:cubicBezTo>
                    <a:pt x="225" y="1001"/>
                    <a:pt x="0" y="777"/>
                    <a:pt x="0" y="501"/>
                  </a:cubicBezTo>
                  <a:cubicBezTo>
                    <a:pt x="0" y="225"/>
                    <a:pt x="225" y="0"/>
                    <a:pt x="500" y="0"/>
                  </a:cubicBezTo>
                  <a:cubicBezTo>
                    <a:pt x="776" y="0"/>
                    <a:pt x="1001" y="225"/>
                    <a:pt x="1001" y="501"/>
                  </a:cubicBezTo>
                  <a:cubicBezTo>
                    <a:pt x="1001" y="777"/>
                    <a:pt x="776" y="1001"/>
                    <a:pt x="500" y="1001"/>
                  </a:cubicBezTo>
                  <a:moveTo>
                    <a:pt x="500" y="27"/>
                  </a:moveTo>
                  <a:cubicBezTo>
                    <a:pt x="239" y="27"/>
                    <a:pt x="26" y="239"/>
                    <a:pt x="26" y="501"/>
                  </a:cubicBezTo>
                  <a:cubicBezTo>
                    <a:pt x="26" y="762"/>
                    <a:pt x="239" y="975"/>
                    <a:pt x="500" y="975"/>
                  </a:cubicBezTo>
                  <a:cubicBezTo>
                    <a:pt x="762" y="975"/>
                    <a:pt x="975" y="762"/>
                    <a:pt x="975" y="501"/>
                  </a:cubicBezTo>
                  <a:cubicBezTo>
                    <a:pt x="975" y="239"/>
                    <a:pt x="762" y="27"/>
                    <a:pt x="500" y="2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49;p31">
              <a:extLst>
                <a:ext uri="{FF2B5EF4-FFF2-40B4-BE49-F238E27FC236}">
                  <a16:creationId xmlns:a16="http://schemas.microsoft.com/office/drawing/2014/main" id="{102E7A3E-09F7-8C2B-25A6-751D665229E8}"/>
                </a:ext>
              </a:extLst>
            </p:cNvPr>
            <p:cNvSpPr/>
            <p:nvPr/>
          </p:nvSpPr>
          <p:spPr>
            <a:xfrm>
              <a:off x="668083" y="3509724"/>
              <a:ext cx="899534" cy="893690"/>
            </a:xfrm>
            <a:custGeom>
              <a:avLst/>
              <a:gdLst/>
              <a:ahLst/>
              <a:cxnLst/>
              <a:rect l="l" t="t" r="r" b="b"/>
              <a:pathLst>
                <a:path w="647" h="644" extrusionOk="0">
                  <a:moveTo>
                    <a:pt x="345" y="627"/>
                  </a:moveTo>
                  <a:cubicBezTo>
                    <a:pt x="344" y="616"/>
                    <a:pt x="352" y="606"/>
                    <a:pt x="362" y="605"/>
                  </a:cubicBezTo>
                  <a:cubicBezTo>
                    <a:pt x="362" y="605"/>
                    <a:pt x="362" y="605"/>
                    <a:pt x="362" y="605"/>
                  </a:cubicBezTo>
                  <a:cubicBezTo>
                    <a:pt x="373" y="603"/>
                    <a:pt x="383" y="611"/>
                    <a:pt x="384" y="621"/>
                  </a:cubicBezTo>
                  <a:cubicBezTo>
                    <a:pt x="386" y="632"/>
                    <a:pt x="378" y="642"/>
                    <a:pt x="368" y="643"/>
                  </a:cubicBezTo>
                  <a:cubicBezTo>
                    <a:pt x="367" y="644"/>
                    <a:pt x="366" y="644"/>
                    <a:pt x="365" y="644"/>
                  </a:cubicBezTo>
                  <a:cubicBezTo>
                    <a:pt x="355" y="644"/>
                    <a:pt x="347" y="636"/>
                    <a:pt x="345" y="627"/>
                  </a:cubicBezTo>
                  <a:moveTo>
                    <a:pt x="275" y="643"/>
                  </a:moveTo>
                  <a:cubicBezTo>
                    <a:pt x="275" y="643"/>
                    <a:pt x="275" y="643"/>
                    <a:pt x="275" y="643"/>
                  </a:cubicBezTo>
                  <a:cubicBezTo>
                    <a:pt x="264" y="641"/>
                    <a:pt x="257" y="631"/>
                    <a:pt x="259" y="620"/>
                  </a:cubicBezTo>
                  <a:cubicBezTo>
                    <a:pt x="260" y="610"/>
                    <a:pt x="270" y="602"/>
                    <a:pt x="281" y="604"/>
                  </a:cubicBezTo>
                  <a:cubicBezTo>
                    <a:pt x="292" y="606"/>
                    <a:pt x="299" y="616"/>
                    <a:pt x="297" y="626"/>
                  </a:cubicBezTo>
                  <a:cubicBezTo>
                    <a:pt x="296" y="636"/>
                    <a:pt x="288" y="643"/>
                    <a:pt x="278" y="643"/>
                  </a:cubicBezTo>
                  <a:cubicBezTo>
                    <a:pt x="277" y="643"/>
                    <a:pt x="276" y="643"/>
                    <a:pt x="275" y="643"/>
                  </a:cubicBezTo>
                  <a:moveTo>
                    <a:pt x="431" y="608"/>
                  </a:moveTo>
                  <a:cubicBezTo>
                    <a:pt x="426" y="598"/>
                    <a:pt x="430" y="587"/>
                    <a:pt x="440" y="582"/>
                  </a:cubicBezTo>
                  <a:cubicBezTo>
                    <a:pt x="450" y="578"/>
                    <a:pt x="462" y="582"/>
                    <a:pt x="466" y="592"/>
                  </a:cubicBezTo>
                  <a:cubicBezTo>
                    <a:pt x="471" y="602"/>
                    <a:pt x="466" y="613"/>
                    <a:pt x="457" y="618"/>
                  </a:cubicBezTo>
                  <a:cubicBezTo>
                    <a:pt x="454" y="619"/>
                    <a:pt x="451" y="620"/>
                    <a:pt x="448" y="620"/>
                  </a:cubicBezTo>
                  <a:cubicBezTo>
                    <a:pt x="441" y="620"/>
                    <a:pt x="434" y="615"/>
                    <a:pt x="431" y="608"/>
                  </a:cubicBezTo>
                  <a:moveTo>
                    <a:pt x="186" y="616"/>
                  </a:moveTo>
                  <a:cubicBezTo>
                    <a:pt x="177" y="611"/>
                    <a:pt x="172" y="600"/>
                    <a:pt x="177" y="590"/>
                  </a:cubicBezTo>
                  <a:cubicBezTo>
                    <a:pt x="182" y="580"/>
                    <a:pt x="193" y="576"/>
                    <a:pt x="203" y="580"/>
                  </a:cubicBezTo>
                  <a:cubicBezTo>
                    <a:pt x="213" y="585"/>
                    <a:pt x="217" y="597"/>
                    <a:pt x="213" y="607"/>
                  </a:cubicBezTo>
                  <a:cubicBezTo>
                    <a:pt x="209" y="614"/>
                    <a:pt x="202" y="618"/>
                    <a:pt x="195" y="618"/>
                  </a:cubicBezTo>
                  <a:cubicBezTo>
                    <a:pt x="192" y="618"/>
                    <a:pt x="189" y="617"/>
                    <a:pt x="186" y="616"/>
                  </a:cubicBezTo>
                  <a:moveTo>
                    <a:pt x="507" y="566"/>
                  </a:moveTo>
                  <a:cubicBezTo>
                    <a:pt x="500" y="558"/>
                    <a:pt x="501" y="545"/>
                    <a:pt x="509" y="538"/>
                  </a:cubicBezTo>
                  <a:cubicBezTo>
                    <a:pt x="517" y="531"/>
                    <a:pt x="530" y="532"/>
                    <a:pt x="537" y="540"/>
                  </a:cubicBezTo>
                  <a:cubicBezTo>
                    <a:pt x="544" y="549"/>
                    <a:pt x="543" y="561"/>
                    <a:pt x="535" y="568"/>
                  </a:cubicBezTo>
                  <a:cubicBezTo>
                    <a:pt x="531" y="571"/>
                    <a:pt x="526" y="573"/>
                    <a:pt x="522" y="573"/>
                  </a:cubicBezTo>
                  <a:cubicBezTo>
                    <a:pt x="516" y="573"/>
                    <a:pt x="511" y="571"/>
                    <a:pt x="507" y="566"/>
                  </a:cubicBezTo>
                  <a:moveTo>
                    <a:pt x="109" y="565"/>
                  </a:moveTo>
                  <a:cubicBezTo>
                    <a:pt x="109" y="565"/>
                    <a:pt x="109" y="565"/>
                    <a:pt x="109" y="565"/>
                  </a:cubicBezTo>
                  <a:cubicBezTo>
                    <a:pt x="101" y="558"/>
                    <a:pt x="100" y="546"/>
                    <a:pt x="107" y="538"/>
                  </a:cubicBezTo>
                  <a:cubicBezTo>
                    <a:pt x="115" y="529"/>
                    <a:pt x="127" y="529"/>
                    <a:pt x="135" y="536"/>
                  </a:cubicBezTo>
                  <a:cubicBezTo>
                    <a:pt x="143" y="543"/>
                    <a:pt x="144" y="555"/>
                    <a:pt x="137" y="564"/>
                  </a:cubicBezTo>
                  <a:cubicBezTo>
                    <a:pt x="133" y="568"/>
                    <a:pt x="128" y="570"/>
                    <a:pt x="122" y="570"/>
                  </a:cubicBezTo>
                  <a:cubicBezTo>
                    <a:pt x="117" y="570"/>
                    <a:pt x="113" y="569"/>
                    <a:pt x="109" y="565"/>
                  </a:cubicBezTo>
                  <a:moveTo>
                    <a:pt x="568" y="504"/>
                  </a:moveTo>
                  <a:cubicBezTo>
                    <a:pt x="559" y="498"/>
                    <a:pt x="557" y="486"/>
                    <a:pt x="562" y="477"/>
                  </a:cubicBezTo>
                  <a:cubicBezTo>
                    <a:pt x="568" y="468"/>
                    <a:pt x="580" y="465"/>
                    <a:pt x="590" y="471"/>
                  </a:cubicBezTo>
                  <a:cubicBezTo>
                    <a:pt x="599" y="477"/>
                    <a:pt x="601" y="489"/>
                    <a:pt x="595" y="498"/>
                  </a:cubicBezTo>
                  <a:cubicBezTo>
                    <a:pt x="592" y="504"/>
                    <a:pt x="585" y="507"/>
                    <a:pt x="579" y="507"/>
                  </a:cubicBezTo>
                  <a:cubicBezTo>
                    <a:pt x="575" y="507"/>
                    <a:pt x="572" y="506"/>
                    <a:pt x="568" y="504"/>
                  </a:cubicBezTo>
                  <a:moveTo>
                    <a:pt x="49" y="495"/>
                  </a:moveTo>
                  <a:cubicBezTo>
                    <a:pt x="49" y="495"/>
                    <a:pt x="49" y="495"/>
                    <a:pt x="49" y="495"/>
                  </a:cubicBezTo>
                  <a:cubicBezTo>
                    <a:pt x="43" y="485"/>
                    <a:pt x="46" y="473"/>
                    <a:pt x="55" y="468"/>
                  </a:cubicBezTo>
                  <a:cubicBezTo>
                    <a:pt x="65" y="462"/>
                    <a:pt x="77" y="465"/>
                    <a:pt x="82" y="474"/>
                  </a:cubicBezTo>
                  <a:cubicBezTo>
                    <a:pt x="88" y="483"/>
                    <a:pt x="85" y="495"/>
                    <a:pt x="76" y="501"/>
                  </a:cubicBezTo>
                  <a:cubicBezTo>
                    <a:pt x="73" y="503"/>
                    <a:pt x="69" y="504"/>
                    <a:pt x="66" y="504"/>
                  </a:cubicBezTo>
                  <a:cubicBezTo>
                    <a:pt x="59" y="504"/>
                    <a:pt x="53" y="501"/>
                    <a:pt x="49" y="495"/>
                  </a:cubicBezTo>
                  <a:moveTo>
                    <a:pt x="610" y="428"/>
                  </a:moveTo>
                  <a:cubicBezTo>
                    <a:pt x="599" y="425"/>
                    <a:pt x="593" y="414"/>
                    <a:pt x="596" y="403"/>
                  </a:cubicBezTo>
                  <a:cubicBezTo>
                    <a:pt x="599" y="393"/>
                    <a:pt x="610" y="387"/>
                    <a:pt x="621" y="390"/>
                  </a:cubicBezTo>
                  <a:cubicBezTo>
                    <a:pt x="631" y="393"/>
                    <a:pt x="637" y="404"/>
                    <a:pt x="634" y="414"/>
                  </a:cubicBezTo>
                  <a:cubicBezTo>
                    <a:pt x="632" y="423"/>
                    <a:pt x="624" y="428"/>
                    <a:pt x="615" y="428"/>
                  </a:cubicBezTo>
                  <a:cubicBezTo>
                    <a:pt x="613" y="428"/>
                    <a:pt x="612" y="428"/>
                    <a:pt x="610" y="428"/>
                  </a:cubicBezTo>
                  <a:moveTo>
                    <a:pt x="12" y="410"/>
                  </a:moveTo>
                  <a:cubicBezTo>
                    <a:pt x="9" y="400"/>
                    <a:pt x="15" y="389"/>
                    <a:pt x="25" y="386"/>
                  </a:cubicBezTo>
                  <a:cubicBezTo>
                    <a:pt x="36" y="383"/>
                    <a:pt x="47" y="389"/>
                    <a:pt x="50" y="399"/>
                  </a:cubicBezTo>
                  <a:cubicBezTo>
                    <a:pt x="52" y="410"/>
                    <a:pt x="46" y="421"/>
                    <a:pt x="36" y="424"/>
                  </a:cubicBezTo>
                  <a:cubicBezTo>
                    <a:pt x="34" y="424"/>
                    <a:pt x="32" y="424"/>
                    <a:pt x="31" y="424"/>
                  </a:cubicBezTo>
                  <a:cubicBezTo>
                    <a:pt x="22" y="424"/>
                    <a:pt x="14" y="419"/>
                    <a:pt x="12" y="410"/>
                  </a:cubicBezTo>
                  <a:moveTo>
                    <a:pt x="608" y="323"/>
                  </a:moveTo>
                  <a:cubicBezTo>
                    <a:pt x="608" y="312"/>
                    <a:pt x="617" y="303"/>
                    <a:pt x="628" y="303"/>
                  </a:cubicBezTo>
                  <a:cubicBezTo>
                    <a:pt x="638" y="303"/>
                    <a:pt x="647" y="312"/>
                    <a:pt x="647" y="323"/>
                  </a:cubicBezTo>
                  <a:cubicBezTo>
                    <a:pt x="647" y="334"/>
                    <a:pt x="638" y="342"/>
                    <a:pt x="628" y="342"/>
                  </a:cubicBezTo>
                  <a:cubicBezTo>
                    <a:pt x="617" y="342"/>
                    <a:pt x="608" y="334"/>
                    <a:pt x="608" y="323"/>
                  </a:cubicBezTo>
                  <a:moveTo>
                    <a:pt x="19" y="338"/>
                  </a:moveTo>
                  <a:cubicBezTo>
                    <a:pt x="8" y="338"/>
                    <a:pt x="0" y="329"/>
                    <a:pt x="0" y="318"/>
                  </a:cubicBezTo>
                  <a:cubicBezTo>
                    <a:pt x="0" y="307"/>
                    <a:pt x="9" y="299"/>
                    <a:pt x="20" y="299"/>
                  </a:cubicBezTo>
                  <a:cubicBezTo>
                    <a:pt x="31" y="299"/>
                    <a:pt x="39" y="308"/>
                    <a:pt x="39" y="319"/>
                  </a:cubicBezTo>
                  <a:cubicBezTo>
                    <a:pt x="39" y="330"/>
                    <a:pt x="30" y="338"/>
                    <a:pt x="19" y="338"/>
                  </a:cubicBezTo>
                  <a:close/>
                  <a:moveTo>
                    <a:pt x="598" y="250"/>
                  </a:moveTo>
                  <a:cubicBezTo>
                    <a:pt x="596" y="239"/>
                    <a:pt x="602" y="228"/>
                    <a:pt x="612" y="226"/>
                  </a:cubicBezTo>
                  <a:cubicBezTo>
                    <a:pt x="623" y="223"/>
                    <a:pt x="634" y="229"/>
                    <a:pt x="636" y="240"/>
                  </a:cubicBezTo>
                  <a:cubicBezTo>
                    <a:pt x="639" y="250"/>
                    <a:pt x="633" y="261"/>
                    <a:pt x="622" y="264"/>
                  </a:cubicBezTo>
                  <a:cubicBezTo>
                    <a:pt x="621" y="264"/>
                    <a:pt x="619" y="264"/>
                    <a:pt x="617" y="264"/>
                  </a:cubicBezTo>
                  <a:cubicBezTo>
                    <a:pt x="609" y="264"/>
                    <a:pt x="601" y="258"/>
                    <a:pt x="598" y="250"/>
                  </a:cubicBezTo>
                  <a:moveTo>
                    <a:pt x="27" y="251"/>
                  </a:moveTo>
                  <a:cubicBezTo>
                    <a:pt x="17" y="248"/>
                    <a:pt x="11" y="237"/>
                    <a:pt x="14" y="227"/>
                  </a:cubicBezTo>
                  <a:cubicBezTo>
                    <a:pt x="17" y="217"/>
                    <a:pt x="28" y="211"/>
                    <a:pt x="39" y="214"/>
                  </a:cubicBezTo>
                  <a:cubicBezTo>
                    <a:pt x="49" y="217"/>
                    <a:pt x="55" y="228"/>
                    <a:pt x="52" y="239"/>
                  </a:cubicBezTo>
                  <a:cubicBezTo>
                    <a:pt x="49" y="247"/>
                    <a:pt x="41" y="252"/>
                    <a:pt x="33" y="252"/>
                  </a:cubicBezTo>
                  <a:cubicBezTo>
                    <a:pt x="31" y="252"/>
                    <a:pt x="29" y="252"/>
                    <a:pt x="27" y="251"/>
                  </a:cubicBezTo>
                  <a:moveTo>
                    <a:pt x="567" y="175"/>
                  </a:moveTo>
                  <a:cubicBezTo>
                    <a:pt x="561" y="166"/>
                    <a:pt x="564" y="154"/>
                    <a:pt x="573" y="148"/>
                  </a:cubicBezTo>
                  <a:cubicBezTo>
                    <a:pt x="582" y="142"/>
                    <a:pt x="594" y="145"/>
                    <a:pt x="600" y="154"/>
                  </a:cubicBezTo>
                  <a:cubicBezTo>
                    <a:pt x="606" y="164"/>
                    <a:pt x="603" y="176"/>
                    <a:pt x="594" y="181"/>
                  </a:cubicBezTo>
                  <a:cubicBezTo>
                    <a:pt x="590" y="183"/>
                    <a:pt x="587" y="184"/>
                    <a:pt x="583" y="184"/>
                  </a:cubicBezTo>
                  <a:cubicBezTo>
                    <a:pt x="577" y="184"/>
                    <a:pt x="570" y="181"/>
                    <a:pt x="567" y="175"/>
                  </a:cubicBezTo>
                  <a:moveTo>
                    <a:pt x="59" y="171"/>
                  </a:moveTo>
                  <a:cubicBezTo>
                    <a:pt x="50" y="165"/>
                    <a:pt x="48" y="152"/>
                    <a:pt x="54" y="143"/>
                  </a:cubicBezTo>
                  <a:cubicBezTo>
                    <a:pt x="60" y="134"/>
                    <a:pt x="72" y="132"/>
                    <a:pt x="81" y="138"/>
                  </a:cubicBezTo>
                  <a:cubicBezTo>
                    <a:pt x="90" y="144"/>
                    <a:pt x="93" y="156"/>
                    <a:pt x="87" y="165"/>
                  </a:cubicBezTo>
                  <a:cubicBezTo>
                    <a:pt x="83" y="171"/>
                    <a:pt x="77" y="174"/>
                    <a:pt x="70" y="174"/>
                  </a:cubicBezTo>
                  <a:cubicBezTo>
                    <a:pt x="67" y="174"/>
                    <a:pt x="63" y="173"/>
                    <a:pt x="59" y="171"/>
                  </a:cubicBezTo>
                  <a:moveTo>
                    <a:pt x="515" y="112"/>
                  </a:moveTo>
                  <a:cubicBezTo>
                    <a:pt x="507" y="105"/>
                    <a:pt x="506" y="92"/>
                    <a:pt x="513" y="84"/>
                  </a:cubicBezTo>
                  <a:cubicBezTo>
                    <a:pt x="521" y="76"/>
                    <a:pt x="533" y="76"/>
                    <a:pt x="541" y="83"/>
                  </a:cubicBezTo>
                  <a:cubicBezTo>
                    <a:pt x="549" y="90"/>
                    <a:pt x="550" y="103"/>
                    <a:pt x="542" y="111"/>
                  </a:cubicBezTo>
                  <a:cubicBezTo>
                    <a:pt x="539" y="115"/>
                    <a:pt x="533" y="117"/>
                    <a:pt x="528" y="117"/>
                  </a:cubicBezTo>
                  <a:cubicBezTo>
                    <a:pt x="523" y="117"/>
                    <a:pt x="518" y="116"/>
                    <a:pt x="515" y="112"/>
                  </a:cubicBezTo>
                  <a:moveTo>
                    <a:pt x="113" y="102"/>
                  </a:moveTo>
                  <a:cubicBezTo>
                    <a:pt x="106" y="94"/>
                    <a:pt x="107" y="81"/>
                    <a:pt x="116" y="74"/>
                  </a:cubicBezTo>
                  <a:cubicBezTo>
                    <a:pt x="124" y="67"/>
                    <a:pt x="136" y="69"/>
                    <a:pt x="143" y="77"/>
                  </a:cubicBezTo>
                  <a:cubicBezTo>
                    <a:pt x="150" y="85"/>
                    <a:pt x="149" y="98"/>
                    <a:pt x="141" y="105"/>
                  </a:cubicBezTo>
                  <a:cubicBezTo>
                    <a:pt x="137" y="108"/>
                    <a:pt x="133" y="109"/>
                    <a:pt x="128" y="109"/>
                  </a:cubicBezTo>
                  <a:cubicBezTo>
                    <a:pt x="123" y="109"/>
                    <a:pt x="117" y="107"/>
                    <a:pt x="113" y="102"/>
                  </a:cubicBezTo>
                  <a:moveTo>
                    <a:pt x="447" y="67"/>
                  </a:moveTo>
                  <a:cubicBezTo>
                    <a:pt x="447" y="67"/>
                    <a:pt x="447" y="67"/>
                    <a:pt x="447" y="67"/>
                  </a:cubicBezTo>
                  <a:cubicBezTo>
                    <a:pt x="438" y="62"/>
                    <a:pt x="434" y="50"/>
                    <a:pt x="438" y="40"/>
                  </a:cubicBezTo>
                  <a:cubicBezTo>
                    <a:pt x="443" y="31"/>
                    <a:pt x="455" y="27"/>
                    <a:pt x="465" y="31"/>
                  </a:cubicBezTo>
                  <a:cubicBezTo>
                    <a:pt x="474" y="36"/>
                    <a:pt x="478" y="48"/>
                    <a:pt x="474" y="57"/>
                  </a:cubicBezTo>
                  <a:cubicBezTo>
                    <a:pt x="470" y="64"/>
                    <a:pt x="463" y="69"/>
                    <a:pt x="456" y="69"/>
                  </a:cubicBezTo>
                  <a:cubicBezTo>
                    <a:pt x="453" y="69"/>
                    <a:pt x="450" y="68"/>
                    <a:pt x="447" y="67"/>
                  </a:cubicBezTo>
                  <a:moveTo>
                    <a:pt x="184" y="52"/>
                  </a:moveTo>
                  <a:cubicBezTo>
                    <a:pt x="180" y="42"/>
                    <a:pt x="184" y="30"/>
                    <a:pt x="194" y="26"/>
                  </a:cubicBezTo>
                  <a:cubicBezTo>
                    <a:pt x="204" y="21"/>
                    <a:pt x="216" y="26"/>
                    <a:pt x="220" y="36"/>
                  </a:cubicBezTo>
                  <a:cubicBezTo>
                    <a:pt x="225" y="46"/>
                    <a:pt x="220" y="57"/>
                    <a:pt x="210" y="62"/>
                  </a:cubicBezTo>
                  <a:cubicBezTo>
                    <a:pt x="208" y="63"/>
                    <a:pt x="205" y="63"/>
                    <a:pt x="202" y="63"/>
                  </a:cubicBezTo>
                  <a:cubicBezTo>
                    <a:pt x="195" y="63"/>
                    <a:pt x="188" y="59"/>
                    <a:pt x="184" y="52"/>
                  </a:cubicBezTo>
                  <a:moveTo>
                    <a:pt x="370" y="42"/>
                  </a:moveTo>
                  <a:cubicBezTo>
                    <a:pt x="359" y="40"/>
                    <a:pt x="352" y="30"/>
                    <a:pt x="354" y="19"/>
                  </a:cubicBezTo>
                  <a:cubicBezTo>
                    <a:pt x="355" y="9"/>
                    <a:pt x="366" y="2"/>
                    <a:pt x="376" y="3"/>
                  </a:cubicBezTo>
                  <a:cubicBezTo>
                    <a:pt x="387" y="5"/>
                    <a:pt x="394" y="15"/>
                    <a:pt x="392" y="26"/>
                  </a:cubicBezTo>
                  <a:cubicBezTo>
                    <a:pt x="391" y="35"/>
                    <a:pt x="383" y="42"/>
                    <a:pt x="373" y="42"/>
                  </a:cubicBezTo>
                  <a:cubicBezTo>
                    <a:pt x="372" y="42"/>
                    <a:pt x="371" y="42"/>
                    <a:pt x="370" y="42"/>
                  </a:cubicBezTo>
                  <a:moveTo>
                    <a:pt x="267" y="23"/>
                  </a:moveTo>
                  <a:cubicBezTo>
                    <a:pt x="265" y="13"/>
                    <a:pt x="273" y="3"/>
                    <a:pt x="284" y="1"/>
                  </a:cubicBezTo>
                  <a:cubicBezTo>
                    <a:pt x="295" y="0"/>
                    <a:pt x="304" y="8"/>
                    <a:pt x="306" y="18"/>
                  </a:cubicBezTo>
                  <a:cubicBezTo>
                    <a:pt x="307" y="29"/>
                    <a:pt x="299" y="39"/>
                    <a:pt x="289" y="40"/>
                  </a:cubicBezTo>
                  <a:cubicBezTo>
                    <a:pt x="288" y="40"/>
                    <a:pt x="287" y="41"/>
                    <a:pt x="286" y="41"/>
                  </a:cubicBezTo>
                  <a:cubicBezTo>
                    <a:pt x="276" y="41"/>
                    <a:pt x="268" y="33"/>
                    <a:pt x="267" y="23"/>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 name="Rectangle 32">
            <a:extLst>
              <a:ext uri="{FF2B5EF4-FFF2-40B4-BE49-F238E27FC236}">
                <a16:creationId xmlns:a16="http://schemas.microsoft.com/office/drawing/2014/main" id="{940142F8-5DBA-B89D-139B-362C1E1033D4}"/>
              </a:ext>
            </a:extLst>
          </p:cNvPr>
          <p:cNvSpPr/>
          <p:nvPr/>
        </p:nvSpPr>
        <p:spPr>
          <a:xfrm>
            <a:off x="6418333" y="1182412"/>
            <a:ext cx="2683468" cy="1082157"/>
          </a:xfrm>
          <a:prstGeom prst="rect">
            <a:avLst/>
          </a:prstGeom>
          <a:solidFill>
            <a:srgbClr val="D9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34" name="Rectangle 33">
            <a:extLst>
              <a:ext uri="{FF2B5EF4-FFF2-40B4-BE49-F238E27FC236}">
                <a16:creationId xmlns:a16="http://schemas.microsoft.com/office/drawing/2014/main" id="{97EA3ADF-523E-8224-D09F-07A7617F0793}"/>
              </a:ext>
            </a:extLst>
          </p:cNvPr>
          <p:cNvSpPr/>
          <p:nvPr/>
        </p:nvSpPr>
        <p:spPr>
          <a:xfrm rot="5400000">
            <a:off x="8561592" y="2212488"/>
            <a:ext cx="881285" cy="499672"/>
          </a:xfrm>
          <a:prstGeom prst="rect">
            <a:avLst/>
          </a:prstGeom>
          <a:solidFill>
            <a:srgbClr val="D9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pic>
        <p:nvPicPr>
          <p:cNvPr id="27" name="Google Shape;243;p31">
            <a:extLst>
              <a:ext uri="{FF2B5EF4-FFF2-40B4-BE49-F238E27FC236}">
                <a16:creationId xmlns:a16="http://schemas.microsoft.com/office/drawing/2014/main" id="{E62E3B6A-C36A-33D6-3BAE-E8B790537710}"/>
              </a:ext>
            </a:extLst>
          </p:cNvPr>
          <p:cNvPicPr preferRelativeResize="0">
            <a:picLocks noGrp="1"/>
          </p:cNvPicPr>
          <p:nvPr>
            <p:ph type="pic" idx="2"/>
          </p:nvPr>
        </p:nvPicPr>
        <p:blipFill rotWithShape="1">
          <a:blip r:embed="rId3"/>
          <a:srcRect l="11669" r="11669"/>
          <a:stretch/>
        </p:blipFill>
        <p:spPr>
          <a:xfrm>
            <a:off x="6643688" y="2093013"/>
            <a:ext cx="2121745" cy="1868075"/>
          </a:xfrm>
          <a:prstGeom prst="rect">
            <a:avLst/>
          </a:prstGeom>
        </p:spPr>
      </p:pic>
      <p:sp>
        <p:nvSpPr>
          <p:cNvPr id="28" name="Google Shape;244;p31">
            <a:extLst>
              <a:ext uri="{FF2B5EF4-FFF2-40B4-BE49-F238E27FC236}">
                <a16:creationId xmlns:a16="http://schemas.microsoft.com/office/drawing/2014/main" id="{EE8DE575-5EED-57DF-CDD7-6CDE1BD980B1}"/>
              </a:ext>
            </a:extLst>
          </p:cNvPr>
          <p:cNvSpPr/>
          <p:nvPr/>
        </p:nvSpPr>
        <p:spPr>
          <a:xfrm>
            <a:off x="6077779" y="825103"/>
            <a:ext cx="3407373" cy="3493294"/>
          </a:xfrm>
          <a:custGeom>
            <a:avLst/>
            <a:gdLst/>
            <a:ahLst/>
            <a:cxnLst/>
            <a:rect l="l" t="t" r="r" b="b"/>
            <a:pathLst>
              <a:path w="4228" h="4343" extrusionOk="0">
                <a:moveTo>
                  <a:pt x="0" y="0"/>
                </a:moveTo>
                <a:cubicBezTo>
                  <a:pt x="0" y="4343"/>
                  <a:pt x="0" y="4343"/>
                  <a:pt x="0" y="4343"/>
                </a:cubicBezTo>
                <a:cubicBezTo>
                  <a:pt x="4228" y="4343"/>
                  <a:pt x="4228" y="4343"/>
                  <a:pt x="4228" y="4343"/>
                </a:cubicBezTo>
                <a:cubicBezTo>
                  <a:pt x="4228" y="0"/>
                  <a:pt x="4228" y="0"/>
                  <a:pt x="4228" y="0"/>
                </a:cubicBezTo>
                <a:lnTo>
                  <a:pt x="0" y="0"/>
                </a:lnTo>
                <a:close/>
                <a:moveTo>
                  <a:pt x="3302" y="2320"/>
                </a:moveTo>
                <a:cubicBezTo>
                  <a:pt x="3194" y="2437"/>
                  <a:pt x="3112" y="2577"/>
                  <a:pt x="3062" y="2728"/>
                </a:cubicBezTo>
                <a:cubicBezTo>
                  <a:pt x="2912" y="3182"/>
                  <a:pt x="2466" y="3427"/>
                  <a:pt x="1892" y="3427"/>
                </a:cubicBezTo>
                <a:cubicBezTo>
                  <a:pt x="1198" y="3427"/>
                  <a:pt x="743" y="3188"/>
                  <a:pt x="743" y="2589"/>
                </a:cubicBezTo>
                <a:cubicBezTo>
                  <a:pt x="743" y="2402"/>
                  <a:pt x="866" y="2072"/>
                  <a:pt x="1156" y="1924"/>
                </a:cubicBezTo>
                <a:cubicBezTo>
                  <a:pt x="1461" y="1769"/>
                  <a:pt x="1712" y="1525"/>
                  <a:pt x="1884" y="1228"/>
                </a:cubicBezTo>
                <a:cubicBezTo>
                  <a:pt x="1982" y="1060"/>
                  <a:pt x="2151" y="912"/>
                  <a:pt x="2410" y="827"/>
                </a:cubicBezTo>
                <a:cubicBezTo>
                  <a:pt x="3070" y="609"/>
                  <a:pt x="3577" y="1044"/>
                  <a:pt x="3577" y="1643"/>
                </a:cubicBezTo>
                <a:cubicBezTo>
                  <a:pt x="3577" y="1899"/>
                  <a:pt x="3474" y="2134"/>
                  <a:pt x="3302" y="23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 name="Google Shape;247;p31">
            <a:extLst>
              <a:ext uri="{FF2B5EF4-FFF2-40B4-BE49-F238E27FC236}">
                <a16:creationId xmlns:a16="http://schemas.microsoft.com/office/drawing/2014/main" id="{A5D25D5A-30E1-5B5F-A621-73FACD48E8FA}"/>
              </a:ext>
            </a:extLst>
          </p:cNvPr>
          <p:cNvGrpSpPr/>
          <p:nvPr/>
        </p:nvGrpSpPr>
        <p:grpSpPr>
          <a:xfrm>
            <a:off x="8157785" y="1594416"/>
            <a:ext cx="883140" cy="881284"/>
            <a:chOff x="422026" y="3262937"/>
            <a:chExt cx="1391650" cy="1388725"/>
          </a:xfrm>
        </p:grpSpPr>
        <p:sp>
          <p:nvSpPr>
            <p:cNvPr id="30" name="Google Shape;248;p31">
              <a:extLst>
                <a:ext uri="{FF2B5EF4-FFF2-40B4-BE49-F238E27FC236}">
                  <a16:creationId xmlns:a16="http://schemas.microsoft.com/office/drawing/2014/main" id="{8927CE12-A4A7-421C-5AB1-622AC7F9DD72}"/>
                </a:ext>
              </a:extLst>
            </p:cNvPr>
            <p:cNvSpPr/>
            <p:nvPr/>
          </p:nvSpPr>
          <p:spPr>
            <a:xfrm>
              <a:off x="422026" y="3262937"/>
              <a:ext cx="1391650" cy="1388725"/>
            </a:xfrm>
            <a:custGeom>
              <a:avLst/>
              <a:gdLst/>
              <a:ahLst/>
              <a:cxnLst/>
              <a:rect l="l" t="t" r="r" b="b"/>
              <a:pathLst>
                <a:path w="1001" h="1001" extrusionOk="0">
                  <a:moveTo>
                    <a:pt x="500" y="1001"/>
                  </a:moveTo>
                  <a:cubicBezTo>
                    <a:pt x="225" y="1001"/>
                    <a:pt x="0" y="777"/>
                    <a:pt x="0" y="501"/>
                  </a:cubicBezTo>
                  <a:cubicBezTo>
                    <a:pt x="0" y="225"/>
                    <a:pt x="225" y="0"/>
                    <a:pt x="500" y="0"/>
                  </a:cubicBezTo>
                  <a:cubicBezTo>
                    <a:pt x="776" y="0"/>
                    <a:pt x="1001" y="225"/>
                    <a:pt x="1001" y="501"/>
                  </a:cubicBezTo>
                  <a:cubicBezTo>
                    <a:pt x="1001" y="777"/>
                    <a:pt x="776" y="1001"/>
                    <a:pt x="500" y="1001"/>
                  </a:cubicBezTo>
                  <a:moveTo>
                    <a:pt x="500" y="27"/>
                  </a:moveTo>
                  <a:cubicBezTo>
                    <a:pt x="239" y="27"/>
                    <a:pt x="26" y="239"/>
                    <a:pt x="26" y="501"/>
                  </a:cubicBezTo>
                  <a:cubicBezTo>
                    <a:pt x="26" y="762"/>
                    <a:pt x="239" y="975"/>
                    <a:pt x="500" y="975"/>
                  </a:cubicBezTo>
                  <a:cubicBezTo>
                    <a:pt x="762" y="975"/>
                    <a:pt x="975" y="762"/>
                    <a:pt x="975" y="501"/>
                  </a:cubicBezTo>
                  <a:cubicBezTo>
                    <a:pt x="975" y="239"/>
                    <a:pt x="762" y="27"/>
                    <a:pt x="500" y="2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49;p31">
              <a:extLst>
                <a:ext uri="{FF2B5EF4-FFF2-40B4-BE49-F238E27FC236}">
                  <a16:creationId xmlns:a16="http://schemas.microsoft.com/office/drawing/2014/main" id="{70ADD898-54E0-73AA-5053-A1EA9373FE16}"/>
                </a:ext>
              </a:extLst>
            </p:cNvPr>
            <p:cNvSpPr/>
            <p:nvPr/>
          </p:nvSpPr>
          <p:spPr>
            <a:xfrm>
              <a:off x="668083" y="3509724"/>
              <a:ext cx="899534" cy="893690"/>
            </a:xfrm>
            <a:custGeom>
              <a:avLst/>
              <a:gdLst/>
              <a:ahLst/>
              <a:cxnLst/>
              <a:rect l="l" t="t" r="r" b="b"/>
              <a:pathLst>
                <a:path w="647" h="644" extrusionOk="0">
                  <a:moveTo>
                    <a:pt x="345" y="627"/>
                  </a:moveTo>
                  <a:cubicBezTo>
                    <a:pt x="344" y="616"/>
                    <a:pt x="352" y="606"/>
                    <a:pt x="362" y="605"/>
                  </a:cubicBezTo>
                  <a:cubicBezTo>
                    <a:pt x="362" y="605"/>
                    <a:pt x="362" y="605"/>
                    <a:pt x="362" y="605"/>
                  </a:cubicBezTo>
                  <a:cubicBezTo>
                    <a:pt x="373" y="603"/>
                    <a:pt x="383" y="611"/>
                    <a:pt x="384" y="621"/>
                  </a:cubicBezTo>
                  <a:cubicBezTo>
                    <a:pt x="386" y="632"/>
                    <a:pt x="378" y="642"/>
                    <a:pt x="368" y="643"/>
                  </a:cubicBezTo>
                  <a:cubicBezTo>
                    <a:pt x="367" y="644"/>
                    <a:pt x="366" y="644"/>
                    <a:pt x="365" y="644"/>
                  </a:cubicBezTo>
                  <a:cubicBezTo>
                    <a:pt x="355" y="644"/>
                    <a:pt x="347" y="636"/>
                    <a:pt x="345" y="627"/>
                  </a:cubicBezTo>
                  <a:moveTo>
                    <a:pt x="275" y="643"/>
                  </a:moveTo>
                  <a:cubicBezTo>
                    <a:pt x="275" y="643"/>
                    <a:pt x="275" y="643"/>
                    <a:pt x="275" y="643"/>
                  </a:cubicBezTo>
                  <a:cubicBezTo>
                    <a:pt x="264" y="641"/>
                    <a:pt x="257" y="631"/>
                    <a:pt x="259" y="620"/>
                  </a:cubicBezTo>
                  <a:cubicBezTo>
                    <a:pt x="260" y="610"/>
                    <a:pt x="270" y="602"/>
                    <a:pt x="281" y="604"/>
                  </a:cubicBezTo>
                  <a:cubicBezTo>
                    <a:pt x="292" y="606"/>
                    <a:pt x="299" y="616"/>
                    <a:pt x="297" y="626"/>
                  </a:cubicBezTo>
                  <a:cubicBezTo>
                    <a:pt x="296" y="636"/>
                    <a:pt x="288" y="643"/>
                    <a:pt x="278" y="643"/>
                  </a:cubicBezTo>
                  <a:cubicBezTo>
                    <a:pt x="277" y="643"/>
                    <a:pt x="276" y="643"/>
                    <a:pt x="275" y="643"/>
                  </a:cubicBezTo>
                  <a:moveTo>
                    <a:pt x="431" y="608"/>
                  </a:moveTo>
                  <a:cubicBezTo>
                    <a:pt x="426" y="598"/>
                    <a:pt x="430" y="587"/>
                    <a:pt x="440" y="582"/>
                  </a:cubicBezTo>
                  <a:cubicBezTo>
                    <a:pt x="450" y="578"/>
                    <a:pt x="462" y="582"/>
                    <a:pt x="466" y="592"/>
                  </a:cubicBezTo>
                  <a:cubicBezTo>
                    <a:pt x="471" y="602"/>
                    <a:pt x="466" y="613"/>
                    <a:pt x="457" y="618"/>
                  </a:cubicBezTo>
                  <a:cubicBezTo>
                    <a:pt x="454" y="619"/>
                    <a:pt x="451" y="620"/>
                    <a:pt x="448" y="620"/>
                  </a:cubicBezTo>
                  <a:cubicBezTo>
                    <a:pt x="441" y="620"/>
                    <a:pt x="434" y="615"/>
                    <a:pt x="431" y="608"/>
                  </a:cubicBezTo>
                  <a:moveTo>
                    <a:pt x="186" y="616"/>
                  </a:moveTo>
                  <a:cubicBezTo>
                    <a:pt x="177" y="611"/>
                    <a:pt x="172" y="600"/>
                    <a:pt x="177" y="590"/>
                  </a:cubicBezTo>
                  <a:cubicBezTo>
                    <a:pt x="182" y="580"/>
                    <a:pt x="193" y="576"/>
                    <a:pt x="203" y="580"/>
                  </a:cubicBezTo>
                  <a:cubicBezTo>
                    <a:pt x="213" y="585"/>
                    <a:pt x="217" y="597"/>
                    <a:pt x="213" y="607"/>
                  </a:cubicBezTo>
                  <a:cubicBezTo>
                    <a:pt x="209" y="614"/>
                    <a:pt x="202" y="618"/>
                    <a:pt x="195" y="618"/>
                  </a:cubicBezTo>
                  <a:cubicBezTo>
                    <a:pt x="192" y="618"/>
                    <a:pt x="189" y="617"/>
                    <a:pt x="186" y="616"/>
                  </a:cubicBezTo>
                  <a:moveTo>
                    <a:pt x="507" y="566"/>
                  </a:moveTo>
                  <a:cubicBezTo>
                    <a:pt x="500" y="558"/>
                    <a:pt x="501" y="545"/>
                    <a:pt x="509" y="538"/>
                  </a:cubicBezTo>
                  <a:cubicBezTo>
                    <a:pt x="517" y="531"/>
                    <a:pt x="530" y="532"/>
                    <a:pt x="537" y="540"/>
                  </a:cubicBezTo>
                  <a:cubicBezTo>
                    <a:pt x="544" y="549"/>
                    <a:pt x="543" y="561"/>
                    <a:pt x="535" y="568"/>
                  </a:cubicBezTo>
                  <a:cubicBezTo>
                    <a:pt x="531" y="571"/>
                    <a:pt x="526" y="573"/>
                    <a:pt x="522" y="573"/>
                  </a:cubicBezTo>
                  <a:cubicBezTo>
                    <a:pt x="516" y="573"/>
                    <a:pt x="511" y="571"/>
                    <a:pt x="507" y="566"/>
                  </a:cubicBezTo>
                  <a:moveTo>
                    <a:pt x="109" y="565"/>
                  </a:moveTo>
                  <a:cubicBezTo>
                    <a:pt x="109" y="565"/>
                    <a:pt x="109" y="565"/>
                    <a:pt x="109" y="565"/>
                  </a:cubicBezTo>
                  <a:cubicBezTo>
                    <a:pt x="101" y="558"/>
                    <a:pt x="100" y="546"/>
                    <a:pt x="107" y="538"/>
                  </a:cubicBezTo>
                  <a:cubicBezTo>
                    <a:pt x="115" y="529"/>
                    <a:pt x="127" y="529"/>
                    <a:pt x="135" y="536"/>
                  </a:cubicBezTo>
                  <a:cubicBezTo>
                    <a:pt x="143" y="543"/>
                    <a:pt x="144" y="555"/>
                    <a:pt x="137" y="564"/>
                  </a:cubicBezTo>
                  <a:cubicBezTo>
                    <a:pt x="133" y="568"/>
                    <a:pt x="128" y="570"/>
                    <a:pt x="122" y="570"/>
                  </a:cubicBezTo>
                  <a:cubicBezTo>
                    <a:pt x="117" y="570"/>
                    <a:pt x="113" y="569"/>
                    <a:pt x="109" y="565"/>
                  </a:cubicBezTo>
                  <a:moveTo>
                    <a:pt x="568" y="504"/>
                  </a:moveTo>
                  <a:cubicBezTo>
                    <a:pt x="559" y="498"/>
                    <a:pt x="557" y="486"/>
                    <a:pt x="562" y="477"/>
                  </a:cubicBezTo>
                  <a:cubicBezTo>
                    <a:pt x="568" y="468"/>
                    <a:pt x="580" y="465"/>
                    <a:pt x="590" y="471"/>
                  </a:cubicBezTo>
                  <a:cubicBezTo>
                    <a:pt x="599" y="477"/>
                    <a:pt x="601" y="489"/>
                    <a:pt x="595" y="498"/>
                  </a:cubicBezTo>
                  <a:cubicBezTo>
                    <a:pt x="592" y="504"/>
                    <a:pt x="585" y="507"/>
                    <a:pt x="579" y="507"/>
                  </a:cubicBezTo>
                  <a:cubicBezTo>
                    <a:pt x="575" y="507"/>
                    <a:pt x="572" y="506"/>
                    <a:pt x="568" y="504"/>
                  </a:cubicBezTo>
                  <a:moveTo>
                    <a:pt x="49" y="495"/>
                  </a:moveTo>
                  <a:cubicBezTo>
                    <a:pt x="49" y="495"/>
                    <a:pt x="49" y="495"/>
                    <a:pt x="49" y="495"/>
                  </a:cubicBezTo>
                  <a:cubicBezTo>
                    <a:pt x="43" y="485"/>
                    <a:pt x="46" y="473"/>
                    <a:pt x="55" y="468"/>
                  </a:cubicBezTo>
                  <a:cubicBezTo>
                    <a:pt x="65" y="462"/>
                    <a:pt x="77" y="465"/>
                    <a:pt x="82" y="474"/>
                  </a:cubicBezTo>
                  <a:cubicBezTo>
                    <a:pt x="88" y="483"/>
                    <a:pt x="85" y="495"/>
                    <a:pt x="76" y="501"/>
                  </a:cubicBezTo>
                  <a:cubicBezTo>
                    <a:pt x="73" y="503"/>
                    <a:pt x="69" y="504"/>
                    <a:pt x="66" y="504"/>
                  </a:cubicBezTo>
                  <a:cubicBezTo>
                    <a:pt x="59" y="504"/>
                    <a:pt x="53" y="501"/>
                    <a:pt x="49" y="495"/>
                  </a:cubicBezTo>
                  <a:moveTo>
                    <a:pt x="610" y="428"/>
                  </a:moveTo>
                  <a:cubicBezTo>
                    <a:pt x="599" y="425"/>
                    <a:pt x="593" y="414"/>
                    <a:pt x="596" y="403"/>
                  </a:cubicBezTo>
                  <a:cubicBezTo>
                    <a:pt x="599" y="393"/>
                    <a:pt x="610" y="387"/>
                    <a:pt x="621" y="390"/>
                  </a:cubicBezTo>
                  <a:cubicBezTo>
                    <a:pt x="631" y="393"/>
                    <a:pt x="637" y="404"/>
                    <a:pt x="634" y="414"/>
                  </a:cubicBezTo>
                  <a:cubicBezTo>
                    <a:pt x="632" y="423"/>
                    <a:pt x="624" y="428"/>
                    <a:pt x="615" y="428"/>
                  </a:cubicBezTo>
                  <a:cubicBezTo>
                    <a:pt x="613" y="428"/>
                    <a:pt x="612" y="428"/>
                    <a:pt x="610" y="428"/>
                  </a:cubicBezTo>
                  <a:moveTo>
                    <a:pt x="12" y="410"/>
                  </a:moveTo>
                  <a:cubicBezTo>
                    <a:pt x="9" y="400"/>
                    <a:pt x="15" y="389"/>
                    <a:pt x="25" y="386"/>
                  </a:cubicBezTo>
                  <a:cubicBezTo>
                    <a:pt x="36" y="383"/>
                    <a:pt x="47" y="389"/>
                    <a:pt x="50" y="399"/>
                  </a:cubicBezTo>
                  <a:cubicBezTo>
                    <a:pt x="52" y="410"/>
                    <a:pt x="46" y="421"/>
                    <a:pt x="36" y="424"/>
                  </a:cubicBezTo>
                  <a:cubicBezTo>
                    <a:pt x="34" y="424"/>
                    <a:pt x="32" y="424"/>
                    <a:pt x="31" y="424"/>
                  </a:cubicBezTo>
                  <a:cubicBezTo>
                    <a:pt x="22" y="424"/>
                    <a:pt x="14" y="419"/>
                    <a:pt x="12" y="410"/>
                  </a:cubicBezTo>
                  <a:moveTo>
                    <a:pt x="608" y="323"/>
                  </a:moveTo>
                  <a:cubicBezTo>
                    <a:pt x="608" y="312"/>
                    <a:pt x="617" y="303"/>
                    <a:pt x="628" y="303"/>
                  </a:cubicBezTo>
                  <a:cubicBezTo>
                    <a:pt x="638" y="303"/>
                    <a:pt x="647" y="312"/>
                    <a:pt x="647" y="323"/>
                  </a:cubicBezTo>
                  <a:cubicBezTo>
                    <a:pt x="647" y="334"/>
                    <a:pt x="638" y="342"/>
                    <a:pt x="628" y="342"/>
                  </a:cubicBezTo>
                  <a:cubicBezTo>
                    <a:pt x="617" y="342"/>
                    <a:pt x="608" y="334"/>
                    <a:pt x="608" y="323"/>
                  </a:cubicBezTo>
                  <a:moveTo>
                    <a:pt x="19" y="338"/>
                  </a:moveTo>
                  <a:cubicBezTo>
                    <a:pt x="8" y="338"/>
                    <a:pt x="0" y="329"/>
                    <a:pt x="0" y="318"/>
                  </a:cubicBezTo>
                  <a:cubicBezTo>
                    <a:pt x="0" y="307"/>
                    <a:pt x="9" y="299"/>
                    <a:pt x="20" y="299"/>
                  </a:cubicBezTo>
                  <a:cubicBezTo>
                    <a:pt x="31" y="299"/>
                    <a:pt x="39" y="308"/>
                    <a:pt x="39" y="319"/>
                  </a:cubicBezTo>
                  <a:cubicBezTo>
                    <a:pt x="39" y="330"/>
                    <a:pt x="30" y="338"/>
                    <a:pt x="19" y="338"/>
                  </a:cubicBezTo>
                  <a:close/>
                  <a:moveTo>
                    <a:pt x="598" y="250"/>
                  </a:moveTo>
                  <a:cubicBezTo>
                    <a:pt x="596" y="239"/>
                    <a:pt x="602" y="228"/>
                    <a:pt x="612" y="226"/>
                  </a:cubicBezTo>
                  <a:cubicBezTo>
                    <a:pt x="623" y="223"/>
                    <a:pt x="634" y="229"/>
                    <a:pt x="636" y="240"/>
                  </a:cubicBezTo>
                  <a:cubicBezTo>
                    <a:pt x="639" y="250"/>
                    <a:pt x="633" y="261"/>
                    <a:pt x="622" y="264"/>
                  </a:cubicBezTo>
                  <a:cubicBezTo>
                    <a:pt x="621" y="264"/>
                    <a:pt x="619" y="264"/>
                    <a:pt x="617" y="264"/>
                  </a:cubicBezTo>
                  <a:cubicBezTo>
                    <a:pt x="609" y="264"/>
                    <a:pt x="601" y="258"/>
                    <a:pt x="598" y="250"/>
                  </a:cubicBezTo>
                  <a:moveTo>
                    <a:pt x="27" y="251"/>
                  </a:moveTo>
                  <a:cubicBezTo>
                    <a:pt x="17" y="248"/>
                    <a:pt x="11" y="237"/>
                    <a:pt x="14" y="227"/>
                  </a:cubicBezTo>
                  <a:cubicBezTo>
                    <a:pt x="17" y="217"/>
                    <a:pt x="28" y="211"/>
                    <a:pt x="39" y="214"/>
                  </a:cubicBezTo>
                  <a:cubicBezTo>
                    <a:pt x="49" y="217"/>
                    <a:pt x="55" y="228"/>
                    <a:pt x="52" y="239"/>
                  </a:cubicBezTo>
                  <a:cubicBezTo>
                    <a:pt x="49" y="247"/>
                    <a:pt x="41" y="252"/>
                    <a:pt x="33" y="252"/>
                  </a:cubicBezTo>
                  <a:cubicBezTo>
                    <a:pt x="31" y="252"/>
                    <a:pt x="29" y="252"/>
                    <a:pt x="27" y="251"/>
                  </a:cubicBezTo>
                  <a:moveTo>
                    <a:pt x="567" y="175"/>
                  </a:moveTo>
                  <a:cubicBezTo>
                    <a:pt x="561" y="166"/>
                    <a:pt x="564" y="154"/>
                    <a:pt x="573" y="148"/>
                  </a:cubicBezTo>
                  <a:cubicBezTo>
                    <a:pt x="582" y="142"/>
                    <a:pt x="594" y="145"/>
                    <a:pt x="600" y="154"/>
                  </a:cubicBezTo>
                  <a:cubicBezTo>
                    <a:pt x="606" y="164"/>
                    <a:pt x="603" y="176"/>
                    <a:pt x="594" y="181"/>
                  </a:cubicBezTo>
                  <a:cubicBezTo>
                    <a:pt x="590" y="183"/>
                    <a:pt x="587" y="184"/>
                    <a:pt x="583" y="184"/>
                  </a:cubicBezTo>
                  <a:cubicBezTo>
                    <a:pt x="577" y="184"/>
                    <a:pt x="570" y="181"/>
                    <a:pt x="567" y="175"/>
                  </a:cubicBezTo>
                  <a:moveTo>
                    <a:pt x="59" y="171"/>
                  </a:moveTo>
                  <a:cubicBezTo>
                    <a:pt x="50" y="165"/>
                    <a:pt x="48" y="152"/>
                    <a:pt x="54" y="143"/>
                  </a:cubicBezTo>
                  <a:cubicBezTo>
                    <a:pt x="60" y="134"/>
                    <a:pt x="72" y="132"/>
                    <a:pt x="81" y="138"/>
                  </a:cubicBezTo>
                  <a:cubicBezTo>
                    <a:pt x="90" y="144"/>
                    <a:pt x="93" y="156"/>
                    <a:pt x="87" y="165"/>
                  </a:cubicBezTo>
                  <a:cubicBezTo>
                    <a:pt x="83" y="171"/>
                    <a:pt x="77" y="174"/>
                    <a:pt x="70" y="174"/>
                  </a:cubicBezTo>
                  <a:cubicBezTo>
                    <a:pt x="67" y="174"/>
                    <a:pt x="63" y="173"/>
                    <a:pt x="59" y="171"/>
                  </a:cubicBezTo>
                  <a:moveTo>
                    <a:pt x="515" y="112"/>
                  </a:moveTo>
                  <a:cubicBezTo>
                    <a:pt x="507" y="105"/>
                    <a:pt x="506" y="92"/>
                    <a:pt x="513" y="84"/>
                  </a:cubicBezTo>
                  <a:cubicBezTo>
                    <a:pt x="521" y="76"/>
                    <a:pt x="533" y="76"/>
                    <a:pt x="541" y="83"/>
                  </a:cubicBezTo>
                  <a:cubicBezTo>
                    <a:pt x="549" y="90"/>
                    <a:pt x="550" y="103"/>
                    <a:pt x="542" y="111"/>
                  </a:cubicBezTo>
                  <a:cubicBezTo>
                    <a:pt x="539" y="115"/>
                    <a:pt x="533" y="117"/>
                    <a:pt x="528" y="117"/>
                  </a:cubicBezTo>
                  <a:cubicBezTo>
                    <a:pt x="523" y="117"/>
                    <a:pt x="518" y="116"/>
                    <a:pt x="515" y="112"/>
                  </a:cubicBezTo>
                  <a:moveTo>
                    <a:pt x="113" y="102"/>
                  </a:moveTo>
                  <a:cubicBezTo>
                    <a:pt x="106" y="94"/>
                    <a:pt x="107" y="81"/>
                    <a:pt x="116" y="74"/>
                  </a:cubicBezTo>
                  <a:cubicBezTo>
                    <a:pt x="124" y="67"/>
                    <a:pt x="136" y="69"/>
                    <a:pt x="143" y="77"/>
                  </a:cubicBezTo>
                  <a:cubicBezTo>
                    <a:pt x="150" y="85"/>
                    <a:pt x="149" y="98"/>
                    <a:pt x="141" y="105"/>
                  </a:cubicBezTo>
                  <a:cubicBezTo>
                    <a:pt x="137" y="108"/>
                    <a:pt x="133" y="109"/>
                    <a:pt x="128" y="109"/>
                  </a:cubicBezTo>
                  <a:cubicBezTo>
                    <a:pt x="123" y="109"/>
                    <a:pt x="117" y="107"/>
                    <a:pt x="113" y="102"/>
                  </a:cubicBezTo>
                  <a:moveTo>
                    <a:pt x="447" y="67"/>
                  </a:moveTo>
                  <a:cubicBezTo>
                    <a:pt x="447" y="67"/>
                    <a:pt x="447" y="67"/>
                    <a:pt x="447" y="67"/>
                  </a:cubicBezTo>
                  <a:cubicBezTo>
                    <a:pt x="438" y="62"/>
                    <a:pt x="434" y="50"/>
                    <a:pt x="438" y="40"/>
                  </a:cubicBezTo>
                  <a:cubicBezTo>
                    <a:pt x="443" y="31"/>
                    <a:pt x="455" y="27"/>
                    <a:pt x="465" y="31"/>
                  </a:cubicBezTo>
                  <a:cubicBezTo>
                    <a:pt x="474" y="36"/>
                    <a:pt x="478" y="48"/>
                    <a:pt x="474" y="57"/>
                  </a:cubicBezTo>
                  <a:cubicBezTo>
                    <a:pt x="470" y="64"/>
                    <a:pt x="463" y="69"/>
                    <a:pt x="456" y="69"/>
                  </a:cubicBezTo>
                  <a:cubicBezTo>
                    <a:pt x="453" y="69"/>
                    <a:pt x="450" y="68"/>
                    <a:pt x="447" y="67"/>
                  </a:cubicBezTo>
                  <a:moveTo>
                    <a:pt x="184" y="52"/>
                  </a:moveTo>
                  <a:cubicBezTo>
                    <a:pt x="180" y="42"/>
                    <a:pt x="184" y="30"/>
                    <a:pt x="194" y="26"/>
                  </a:cubicBezTo>
                  <a:cubicBezTo>
                    <a:pt x="204" y="21"/>
                    <a:pt x="216" y="26"/>
                    <a:pt x="220" y="36"/>
                  </a:cubicBezTo>
                  <a:cubicBezTo>
                    <a:pt x="225" y="46"/>
                    <a:pt x="220" y="57"/>
                    <a:pt x="210" y="62"/>
                  </a:cubicBezTo>
                  <a:cubicBezTo>
                    <a:pt x="208" y="63"/>
                    <a:pt x="205" y="63"/>
                    <a:pt x="202" y="63"/>
                  </a:cubicBezTo>
                  <a:cubicBezTo>
                    <a:pt x="195" y="63"/>
                    <a:pt x="188" y="59"/>
                    <a:pt x="184" y="52"/>
                  </a:cubicBezTo>
                  <a:moveTo>
                    <a:pt x="370" y="42"/>
                  </a:moveTo>
                  <a:cubicBezTo>
                    <a:pt x="359" y="40"/>
                    <a:pt x="352" y="30"/>
                    <a:pt x="354" y="19"/>
                  </a:cubicBezTo>
                  <a:cubicBezTo>
                    <a:pt x="355" y="9"/>
                    <a:pt x="366" y="2"/>
                    <a:pt x="376" y="3"/>
                  </a:cubicBezTo>
                  <a:cubicBezTo>
                    <a:pt x="387" y="5"/>
                    <a:pt x="394" y="15"/>
                    <a:pt x="392" y="26"/>
                  </a:cubicBezTo>
                  <a:cubicBezTo>
                    <a:pt x="391" y="35"/>
                    <a:pt x="383" y="42"/>
                    <a:pt x="373" y="42"/>
                  </a:cubicBezTo>
                  <a:cubicBezTo>
                    <a:pt x="372" y="42"/>
                    <a:pt x="371" y="42"/>
                    <a:pt x="370" y="42"/>
                  </a:cubicBezTo>
                  <a:moveTo>
                    <a:pt x="267" y="23"/>
                  </a:moveTo>
                  <a:cubicBezTo>
                    <a:pt x="265" y="13"/>
                    <a:pt x="273" y="3"/>
                    <a:pt x="284" y="1"/>
                  </a:cubicBezTo>
                  <a:cubicBezTo>
                    <a:pt x="295" y="0"/>
                    <a:pt x="304" y="8"/>
                    <a:pt x="306" y="18"/>
                  </a:cubicBezTo>
                  <a:cubicBezTo>
                    <a:pt x="307" y="29"/>
                    <a:pt x="299" y="39"/>
                    <a:pt x="289" y="40"/>
                  </a:cubicBezTo>
                  <a:cubicBezTo>
                    <a:pt x="288" y="40"/>
                    <a:pt x="287" y="41"/>
                    <a:pt x="286" y="41"/>
                  </a:cubicBezTo>
                  <a:cubicBezTo>
                    <a:pt x="276" y="41"/>
                    <a:pt x="268" y="33"/>
                    <a:pt x="267" y="23"/>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6" name="Google Shape;246;p31"/>
          <p:cNvSpPr txBox="1">
            <a:spLocks noGrp="1"/>
          </p:cNvSpPr>
          <p:nvPr>
            <p:ph type="body" idx="1"/>
          </p:nvPr>
        </p:nvSpPr>
        <p:spPr>
          <a:xfrm>
            <a:off x="378566" y="960591"/>
            <a:ext cx="6204245" cy="3631733"/>
          </a:xfrm>
          <a:prstGeom prst="rect">
            <a:avLst/>
          </a:prstGeom>
          <a:noFill/>
        </p:spPr>
        <p:txBody>
          <a:bodyPr wrap="square">
            <a:spAutoFit/>
          </a:bodyPr>
          <a:lstStyle/>
          <a:p>
            <a:pPr marL="285750" indent="-285750" algn="just">
              <a:buClr>
                <a:srgbClr val="000000"/>
              </a:buClr>
              <a:buFont typeface="Wingdings" panose="05000000000000000000" pitchFamily="2" charset="2"/>
              <a:buChar char="Ø"/>
            </a:pPr>
            <a:r>
              <a:rPr lang="en-GB" sz="1400" dirty="0">
                <a:solidFill>
                  <a:schemeClr val="tx1">
                    <a:lumMod val="95000"/>
                    <a:lumOff val="5000"/>
                  </a:schemeClr>
                </a:solidFill>
                <a:latin typeface="Open Sans "/>
                <a:ea typeface="Open Sans Light" pitchFamily="2" charset="0"/>
                <a:cs typeface="Open Sans Light" pitchFamily="2" charset="0"/>
                <a:sym typeface="Arial"/>
              </a:rPr>
              <a:t>Hepatitis C Virus (HCV) is an RNA virus that targets the liver and is connected with the progressive decline of liver function [1].</a:t>
            </a:r>
          </a:p>
          <a:p>
            <a:pPr marL="285750" indent="-285750" algn="just">
              <a:buClr>
                <a:srgbClr val="000000"/>
              </a:buClr>
              <a:buFont typeface="Wingdings" panose="05000000000000000000" pitchFamily="2" charset="2"/>
              <a:buChar char="Ø"/>
            </a:pPr>
            <a:endParaRPr lang="en-GB" sz="1400" dirty="0">
              <a:solidFill>
                <a:schemeClr val="tx1">
                  <a:lumMod val="95000"/>
                  <a:lumOff val="5000"/>
                </a:schemeClr>
              </a:solidFill>
              <a:latin typeface="Open Sans "/>
              <a:ea typeface="Open Sans Light" pitchFamily="2" charset="0"/>
              <a:cs typeface="Open Sans Light" pitchFamily="2" charset="0"/>
              <a:sym typeface="Arial"/>
            </a:endParaRPr>
          </a:p>
          <a:p>
            <a:pPr marL="285750" indent="-285750" algn="just">
              <a:buClr>
                <a:srgbClr val="000000"/>
              </a:buClr>
              <a:buFont typeface="Wingdings" panose="05000000000000000000" pitchFamily="2" charset="2"/>
              <a:buChar char="Ø"/>
            </a:pPr>
            <a:r>
              <a:rPr lang="en-GB" sz="1400" dirty="0">
                <a:solidFill>
                  <a:schemeClr val="tx1">
                    <a:lumMod val="95000"/>
                    <a:lumOff val="5000"/>
                  </a:schemeClr>
                </a:solidFill>
                <a:latin typeface="Open Sans "/>
                <a:ea typeface="Open Sans Light" pitchFamily="2" charset="0"/>
                <a:cs typeface="Open Sans Light" pitchFamily="2" charset="0"/>
                <a:sym typeface="Arial"/>
              </a:rPr>
              <a:t>It remains a significant global health challenge, affecting approximately 170 million individuals with chronic infections worldwide [2].</a:t>
            </a:r>
          </a:p>
          <a:p>
            <a:pPr marL="285750" indent="-285750" algn="just">
              <a:buClr>
                <a:srgbClr val="000000"/>
              </a:buClr>
              <a:buFont typeface="Wingdings" panose="05000000000000000000" pitchFamily="2" charset="2"/>
              <a:buChar char="Ø"/>
            </a:pPr>
            <a:endParaRPr lang="en-GB" sz="1400" dirty="0">
              <a:solidFill>
                <a:schemeClr val="tx1">
                  <a:lumMod val="95000"/>
                  <a:lumOff val="5000"/>
                </a:schemeClr>
              </a:solidFill>
              <a:latin typeface="Open Sans "/>
              <a:ea typeface="Open Sans Light" pitchFamily="2" charset="0"/>
              <a:cs typeface="Open Sans Light" pitchFamily="2" charset="0"/>
              <a:sym typeface="Arial"/>
            </a:endParaRPr>
          </a:p>
          <a:p>
            <a:pPr marL="285750" indent="-285750" algn="just">
              <a:buClr>
                <a:srgbClr val="000000"/>
              </a:buClr>
              <a:buFont typeface="Wingdings" panose="05000000000000000000" pitchFamily="2" charset="2"/>
              <a:buChar char="Ø"/>
            </a:pPr>
            <a:r>
              <a:rPr lang="en-GB" sz="1400" dirty="0">
                <a:solidFill>
                  <a:schemeClr val="tx1">
                    <a:lumMod val="95000"/>
                    <a:lumOff val="5000"/>
                  </a:schemeClr>
                </a:solidFill>
                <a:latin typeface="Open Sans "/>
                <a:ea typeface="Open Sans Light" pitchFamily="2" charset="0"/>
                <a:cs typeface="Open Sans Light" pitchFamily="2" charset="0"/>
                <a:sym typeface="Arial"/>
              </a:rPr>
              <a:t>Since its discovery around three decades ago, HCV has exhibited substantial genetic variability, complicating vaccine development.</a:t>
            </a:r>
          </a:p>
          <a:p>
            <a:pPr marL="285750" indent="-285750" algn="just">
              <a:buClr>
                <a:srgbClr val="000000"/>
              </a:buClr>
              <a:buFont typeface="Wingdings" panose="05000000000000000000" pitchFamily="2" charset="2"/>
              <a:buChar char="Ø"/>
            </a:pPr>
            <a:endParaRPr lang="en-GB" sz="1400" dirty="0">
              <a:solidFill>
                <a:schemeClr val="tx1">
                  <a:lumMod val="95000"/>
                  <a:lumOff val="5000"/>
                </a:schemeClr>
              </a:solidFill>
              <a:latin typeface="Open Sans "/>
              <a:ea typeface="Open Sans Light" pitchFamily="2" charset="0"/>
              <a:cs typeface="Open Sans Light" pitchFamily="2" charset="0"/>
              <a:sym typeface="Arial"/>
            </a:endParaRPr>
          </a:p>
          <a:p>
            <a:pPr marL="285750" indent="-285750" algn="just">
              <a:buClr>
                <a:srgbClr val="000000"/>
              </a:buClr>
              <a:buFont typeface="Wingdings" panose="05000000000000000000" pitchFamily="2" charset="2"/>
              <a:buChar char="Ø"/>
            </a:pPr>
            <a:r>
              <a:rPr lang="en-GB" sz="1400" dirty="0">
                <a:solidFill>
                  <a:schemeClr val="tx1">
                    <a:lumMod val="95000"/>
                    <a:lumOff val="5000"/>
                  </a:schemeClr>
                </a:solidFill>
                <a:latin typeface="Open Sans "/>
                <a:ea typeface="Open Sans Light" pitchFamily="2" charset="0"/>
                <a:cs typeface="Open Sans Light" pitchFamily="2" charset="0"/>
                <a:sym typeface="Arial"/>
              </a:rPr>
              <a:t>Recent research suggests that the body’s cellular immune response, particularly T cell epitopes of HCV, plays a vital role in fighting the virus.</a:t>
            </a:r>
          </a:p>
          <a:p>
            <a:pPr marL="285750" indent="-285750" algn="just">
              <a:buClr>
                <a:srgbClr val="000000"/>
              </a:buClr>
              <a:buFont typeface="Wingdings" panose="05000000000000000000" pitchFamily="2" charset="2"/>
              <a:buChar char="Ø"/>
            </a:pPr>
            <a:endParaRPr lang="en-GB" sz="1400" dirty="0">
              <a:solidFill>
                <a:schemeClr val="tx1">
                  <a:lumMod val="95000"/>
                  <a:lumOff val="5000"/>
                </a:schemeClr>
              </a:solidFill>
              <a:latin typeface="Open Sans "/>
              <a:ea typeface="Open Sans Light" pitchFamily="2" charset="0"/>
              <a:cs typeface="Open Sans Light" pitchFamily="2" charset="0"/>
              <a:sym typeface="Arial"/>
            </a:endParaRPr>
          </a:p>
          <a:p>
            <a:pPr marL="285750" indent="-285750" algn="just">
              <a:buClr>
                <a:srgbClr val="000000"/>
              </a:buClr>
              <a:buFont typeface="Wingdings" panose="05000000000000000000" pitchFamily="2" charset="2"/>
              <a:buChar char="Ø"/>
            </a:pPr>
            <a:r>
              <a:rPr lang="en-GB" sz="1400" dirty="0">
                <a:solidFill>
                  <a:schemeClr val="tx1">
                    <a:lumMod val="95000"/>
                    <a:lumOff val="5000"/>
                  </a:schemeClr>
                </a:solidFill>
                <a:latin typeface="Open Sans "/>
                <a:ea typeface="Open Sans Light" pitchFamily="2" charset="0"/>
                <a:cs typeface="Open Sans Light" pitchFamily="2" charset="0"/>
                <a:sym typeface="Arial"/>
              </a:rPr>
              <a:t>So, it is important to accurately and efficiently identify T cell epitopes of HCV to  develop an effective vaccine.</a:t>
            </a:r>
          </a:p>
        </p:txBody>
      </p:sp>
      <p:sp>
        <p:nvSpPr>
          <p:cNvPr id="38" name="Google Shape;250;p31">
            <a:extLst>
              <a:ext uri="{FF2B5EF4-FFF2-40B4-BE49-F238E27FC236}">
                <a16:creationId xmlns:a16="http://schemas.microsoft.com/office/drawing/2014/main" id="{C7A92050-7D33-B26E-DCD7-37A31DD18BCB}"/>
              </a:ext>
            </a:extLst>
          </p:cNvPr>
          <p:cNvSpPr/>
          <p:nvPr/>
        </p:nvSpPr>
        <p:spPr>
          <a:xfrm>
            <a:off x="8294575" y="4146475"/>
            <a:ext cx="1522549" cy="1320797"/>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rgbClr val="6249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roup 9">
            <a:extLst>
              <a:ext uri="{FF2B5EF4-FFF2-40B4-BE49-F238E27FC236}">
                <a16:creationId xmlns:a16="http://schemas.microsoft.com/office/drawing/2014/main" id="{ACF64EB1-BDB2-0A79-A6C4-F5C53E46FF03}"/>
              </a:ext>
            </a:extLst>
          </p:cNvPr>
          <p:cNvGrpSpPr/>
          <p:nvPr/>
        </p:nvGrpSpPr>
        <p:grpSpPr>
          <a:xfrm>
            <a:off x="0" y="4796679"/>
            <a:ext cx="9144000" cy="346821"/>
            <a:chOff x="0" y="4668091"/>
            <a:chExt cx="9144000" cy="346821"/>
          </a:xfrm>
        </p:grpSpPr>
        <p:sp>
          <p:nvSpPr>
            <p:cNvPr id="11" name="Rectangle 10">
              <a:extLst>
                <a:ext uri="{FF2B5EF4-FFF2-40B4-BE49-F238E27FC236}">
                  <a16:creationId xmlns:a16="http://schemas.microsoft.com/office/drawing/2014/main" id="{A98D4016-994C-A31A-8DCC-3EB172E78BE8}"/>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2" name="Date Placeholder 3">
              <a:extLst>
                <a:ext uri="{FF2B5EF4-FFF2-40B4-BE49-F238E27FC236}">
                  <a16:creationId xmlns:a16="http://schemas.microsoft.com/office/drawing/2014/main" id="{81A73E56-0601-0021-DF80-77749186191F}"/>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3" name="Footer Placeholder 4">
              <a:extLst>
                <a:ext uri="{FF2B5EF4-FFF2-40B4-BE49-F238E27FC236}">
                  <a16:creationId xmlns:a16="http://schemas.microsoft.com/office/drawing/2014/main" id="{687D1272-ADEA-FE24-AE06-54187C7A08AB}"/>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4" name="Slide Number Placeholder 5">
              <a:extLst>
                <a:ext uri="{FF2B5EF4-FFF2-40B4-BE49-F238E27FC236}">
                  <a16:creationId xmlns:a16="http://schemas.microsoft.com/office/drawing/2014/main" id="{F9D8DB0D-659E-1601-51C6-09EE072E7EE6}"/>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E6B291DD-0182-D267-8DAB-ED2E2CF5110D}"/>
              </a:ext>
            </a:extLst>
          </p:cNvPr>
          <p:cNvGrpSpPr/>
          <p:nvPr/>
        </p:nvGrpSpPr>
        <p:grpSpPr>
          <a:xfrm>
            <a:off x="8143875" y="-406109"/>
            <a:ext cx="1424394" cy="1235650"/>
            <a:chOff x="7996021" y="-406109"/>
            <a:chExt cx="1572248" cy="1363912"/>
          </a:xfrm>
        </p:grpSpPr>
        <p:sp>
          <p:nvSpPr>
            <p:cNvPr id="16" name="Google Shape;74;p11">
              <a:extLst>
                <a:ext uri="{FF2B5EF4-FFF2-40B4-BE49-F238E27FC236}">
                  <a16:creationId xmlns:a16="http://schemas.microsoft.com/office/drawing/2014/main" id="{71EF4885-A25A-7726-D98D-478A97BCB5EC}"/>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7" name="Picture 16">
              <a:extLst>
                <a:ext uri="{FF2B5EF4-FFF2-40B4-BE49-F238E27FC236}">
                  <a16:creationId xmlns:a16="http://schemas.microsoft.com/office/drawing/2014/main" id="{7DD790E1-1EC8-00B8-6796-6613E27F4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720000" y="29070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graphicFrame>
        <p:nvGraphicFramePr>
          <p:cNvPr id="15" name="Diagram 14">
            <a:extLst>
              <a:ext uri="{FF2B5EF4-FFF2-40B4-BE49-F238E27FC236}">
                <a16:creationId xmlns:a16="http://schemas.microsoft.com/office/drawing/2014/main" id="{9F2B9814-62F1-DD36-CFFB-EB290A565C02}"/>
              </a:ext>
            </a:extLst>
          </p:cNvPr>
          <p:cNvGraphicFramePr/>
          <p:nvPr>
            <p:extLst>
              <p:ext uri="{D42A27DB-BD31-4B8C-83A1-F6EECF244321}">
                <p14:modId xmlns:p14="http://schemas.microsoft.com/office/powerpoint/2010/main" val="255691743"/>
              </p:ext>
            </p:extLst>
          </p:nvPr>
        </p:nvGraphicFramePr>
        <p:xfrm>
          <a:off x="720000" y="953100"/>
          <a:ext cx="7516800" cy="3808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941D58C4-47A9-E522-7D37-1A31DB67353A}"/>
              </a:ext>
            </a:extLst>
          </p:cNvPr>
          <p:cNvGrpSpPr/>
          <p:nvPr/>
        </p:nvGrpSpPr>
        <p:grpSpPr>
          <a:xfrm>
            <a:off x="0" y="4796679"/>
            <a:ext cx="9144000" cy="346821"/>
            <a:chOff x="0" y="4668091"/>
            <a:chExt cx="9144000" cy="346821"/>
          </a:xfrm>
        </p:grpSpPr>
        <p:sp>
          <p:nvSpPr>
            <p:cNvPr id="8" name="Rectangle 7">
              <a:extLst>
                <a:ext uri="{FF2B5EF4-FFF2-40B4-BE49-F238E27FC236}">
                  <a16:creationId xmlns:a16="http://schemas.microsoft.com/office/drawing/2014/main" id="{00428687-57A1-386B-1323-3736B6B3D151}"/>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9" name="Date Placeholder 3">
              <a:extLst>
                <a:ext uri="{FF2B5EF4-FFF2-40B4-BE49-F238E27FC236}">
                  <a16:creationId xmlns:a16="http://schemas.microsoft.com/office/drawing/2014/main" id="{6911CE08-4D00-1A92-DAED-2DCB08A532B4}"/>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0" name="Footer Placeholder 4">
              <a:extLst>
                <a:ext uri="{FF2B5EF4-FFF2-40B4-BE49-F238E27FC236}">
                  <a16:creationId xmlns:a16="http://schemas.microsoft.com/office/drawing/2014/main" id="{929FB45C-CDE5-E252-141A-01F347ACC034}"/>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11" name="Slide Number Placeholder 5">
              <a:extLst>
                <a:ext uri="{FF2B5EF4-FFF2-40B4-BE49-F238E27FC236}">
                  <a16:creationId xmlns:a16="http://schemas.microsoft.com/office/drawing/2014/main" id="{9884863A-7E8A-B7C5-439A-C273BA5ECADE}"/>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6</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9953669D-6334-67E1-36BC-713C064A5391}"/>
              </a:ext>
            </a:extLst>
          </p:cNvPr>
          <p:cNvGrpSpPr/>
          <p:nvPr/>
        </p:nvGrpSpPr>
        <p:grpSpPr>
          <a:xfrm>
            <a:off x="8143875" y="-406109"/>
            <a:ext cx="1424394" cy="1235650"/>
            <a:chOff x="7996021" y="-406109"/>
            <a:chExt cx="1572248" cy="1363912"/>
          </a:xfrm>
        </p:grpSpPr>
        <p:sp>
          <p:nvSpPr>
            <p:cNvPr id="17" name="Google Shape;74;p11">
              <a:extLst>
                <a:ext uri="{FF2B5EF4-FFF2-40B4-BE49-F238E27FC236}">
                  <a16:creationId xmlns:a16="http://schemas.microsoft.com/office/drawing/2014/main" id="{996E9D1C-576C-7FDE-E910-F8FE1C0E7441}"/>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8" name="Picture 17">
              <a:extLst>
                <a:ext uri="{FF2B5EF4-FFF2-40B4-BE49-F238E27FC236}">
                  <a16:creationId xmlns:a16="http://schemas.microsoft.com/office/drawing/2014/main" id="{4EF1C6E5-2CBF-882F-97F2-3F5423BE4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7"/>
          <p:cNvSpPr txBox="1">
            <a:spLocks noGrp="1"/>
          </p:cNvSpPr>
          <p:nvPr>
            <p:ph type="subTitle" idx="1"/>
          </p:nvPr>
        </p:nvSpPr>
        <p:spPr>
          <a:xfrm>
            <a:off x="528535" y="1224603"/>
            <a:ext cx="2588045" cy="2204700"/>
          </a:xfrm>
          <a:prstGeom prst="rect">
            <a:avLst/>
          </a:prstGeom>
          <a:solidFill>
            <a:schemeClr val="accent1">
              <a:lumMod val="20000"/>
              <a:lumOff val="80000"/>
            </a:schemeClr>
          </a:solidFill>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dirty="0">
                <a:latin typeface="Open Sans Light" panose="020B0606030504020204" pitchFamily="34" charset="0"/>
                <a:ea typeface="Open Sans Light" panose="020B0606030504020204" pitchFamily="34" charset="0"/>
                <a:cs typeface="Open Sans Light" panose="020B0606030504020204" pitchFamily="34" charset="0"/>
              </a:rPr>
              <a:t>The main motivation is to ensure effective treatment for people affected by the C virus worldwide, so that they can recover properly from the disease. </a:t>
            </a:r>
            <a:endParaRPr dirty="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 name="Google Shape;264;p33">
            <a:extLst>
              <a:ext uri="{FF2B5EF4-FFF2-40B4-BE49-F238E27FC236}">
                <a16:creationId xmlns:a16="http://schemas.microsoft.com/office/drawing/2014/main" id="{B0774CB1-F03E-92C7-D405-35CDAC5C4BE2}"/>
              </a:ext>
            </a:extLst>
          </p:cNvPr>
          <p:cNvSpPr txBox="1">
            <a:spLocks noGrp="1"/>
          </p:cNvSpPr>
          <p:nvPr>
            <p:ph type="title"/>
          </p:nvPr>
        </p:nvSpPr>
        <p:spPr>
          <a:xfrm>
            <a:off x="1424940" y="290701"/>
            <a:ext cx="699906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a:t>Motivation</a:t>
            </a:r>
            <a:endParaRPr sz="3000" dirty="0"/>
          </a:p>
        </p:txBody>
      </p:sp>
      <p:pic>
        <p:nvPicPr>
          <p:cNvPr id="6" name="Picture 5" descr="A screenshot of a computer&#10;&#10;Description automatically generated">
            <a:extLst>
              <a:ext uri="{FF2B5EF4-FFF2-40B4-BE49-F238E27FC236}">
                <a16:creationId xmlns:a16="http://schemas.microsoft.com/office/drawing/2014/main" id="{3A975077-BFC7-6E34-E68D-6BDBED6C6E9D}"/>
              </a:ext>
            </a:extLst>
          </p:cNvPr>
          <p:cNvPicPr>
            <a:picLocks noChangeAspect="1"/>
          </p:cNvPicPr>
          <p:nvPr/>
        </p:nvPicPr>
        <p:blipFill>
          <a:blip r:embed="rId3"/>
          <a:stretch>
            <a:fillRect/>
          </a:stretch>
        </p:blipFill>
        <p:spPr>
          <a:xfrm>
            <a:off x="3208709" y="1111563"/>
            <a:ext cx="2720339" cy="2720339"/>
          </a:xfrm>
          <a:prstGeom prst="rect">
            <a:avLst/>
          </a:prstGeom>
        </p:spPr>
      </p:pic>
      <p:sp>
        <p:nvSpPr>
          <p:cNvPr id="7" name="Google Shape;318;p37">
            <a:extLst>
              <a:ext uri="{FF2B5EF4-FFF2-40B4-BE49-F238E27FC236}">
                <a16:creationId xmlns:a16="http://schemas.microsoft.com/office/drawing/2014/main" id="{2DF76118-DC90-8CA1-C478-D8EB032B11FA}"/>
              </a:ext>
            </a:extLst>
          </p:cNvPr>
          <p:cNvSpPr txBox="1">
            <a:spLocks/>
          </p:cNvSpPr>
          <p:nvPr/>
        </p:nvSpPr>
        <p:spPr>
          <a:xfrm>
            <a:off x="6021177" y="2170744"/>
            <a:ext cx="2772303" cy="2426324"/>
          </a:xfrm>
          <a:prstGeom prst="rect">
            <a:avLst/>
          </a:prstGeom>
          <a:solidFill>
            <a:schemeClr val="accent1">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Open Sans"/>
              <a:buNone/>
              <a:defRPr sz="1400" b="0" i="0" u="none" strike="noStrike" cap="none">
                <a:solidFill>
                  <a:schemeClr val="dk1"/>
                </a:solidFill>
                <a:latin typeface="Open Sans Light"/>
                <a:ea typeface="Open Sans Light"/>
                <a:cs typeface="Open Sans Light"/>
                <a:sym typeface="Open Sans"/>
              </a:defRPr>
            </a:lvl1pPr>
            <a:lvl2pPr marL="914400" marR="0" lvl="1"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Light"/>
                <a:ea typeface="Open Sans Light"/>
                <a:cs typeface="Open Sans Light"/>
                <a:sym typeface="Open Sans"/>
              </a:defRPr>
            </a:lvl2pPr>
            <a:lvl3pPr marL="1371600" marR="0" lvl="2"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Light"/>
                <a:ea typeface="Open Sans Light"/>
                <a:cs typeface="Open Sans Light"/>
                <a:sym typeface="Open Sans"/>
              </a:defRPr>
            </a:lvl3pPr>
            <a:lvl4pPr marL="1828800" marR="0" lvl="3"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Light"/>
                <a:ea typeface="Open Sans Light"/>
                <a:cs typeface="Open Sans Light"/>
                <a:sym typeface="Open Sans"/>
              </a:defRPr>
            </a:lvl4pPr>
            <a:lvl5pPr marL="2286000" marR="0" lvl="4"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Light"/>
                <a:ea typeface="Open Sans Light"/>
                <a:cs typeface="Open Sans Light"/>
                <a:sym typeface="Open Sans"/>
              </a:defRPr>
            </a:lvl5pPr>
            <a:lvl6pPr marL="2743200" marR="0" lvl="5"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Light"/>
                <a:ea typeface="Open Sans Light"/>
                <a:cs typeface="Open Sans Light"/>
                <a:sym typeface="Open Sans"/>
              </a:defRPr>
            </a:lvl6pPr>
            <a:lvl7pPr marL="3200400" marR="0" lvl="6"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Light"/>
                <a:ea typeface="Open Sans Light"/>
                <a:cs typeface="Open Sans Light"/>
                <a:sym typeface="Open Sans"/>
              </a:defRPr>
            </a:lvl7pPr>
            <a:lvl8pPr marL="3657600" marR="0" lvl="7"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Light"/>
                <a:ea typeface="Open Sans Light"/>
                <a:cs typeface="Open Sans Light"/>
                <a:sym typeface="Open Sans"/>
              </a:defRPr>
            </a:lvl8pPr>
            <a:lvl9pPr marL="4114800" marR="0" lvl="8"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Light"/>
                <a:ea typeface="Open Sans Light"/>
                <a:cs typeface="Open Sans Light"/>
                <a:sym typeface="Open Sans"/>
              </a:defRPr>
            </a:lvl9pPr>
          </a:lstStyle>
          <a:p>
            <a:pPr marL="0" lvl="0" indent="0" algn="just" rtl="0">
              <a:lnSpc>
                <a:spcPct val="150000"/>
              </a:lnSpc>
              <a:spcBef>
                <a:spcPts val="0"/>
              </a:spcBef>
              <a:spcAft>
                <a:spcPts val="0"/>
              </a:spcAft>
              <a:buNone/>
            </a:pPr>
            <a:r>
              <a:rPr lang="en-US" sz="1380" dirty="0">
                <a:latin typeface="Open Sans Light" panose="020B0606030504020204" pitchFamily="34" charset="0"/>
                <a:ea typeface="Open Sans Light" panose="020B0606030504020204" pitchFamily="34" charset="0"/>
                <a:cs typeface="Open Sans Light" panose="020B0606030504020204" pitchFamily="34" charset="0"/>
              </a:rPr>
              <a:t>We intend to increase the accuracy and efficiency of detecting HCV by incorporating deep learning techniques, specifically LSTM networks with attention mechanisms and word embedding techniques. </a:t>
            </a:r>
          </a:p>
        </p:txBody>
      </p:sp>
      <p:grpSp>
        <p:nvGrpSpPr>
          <p:cNvPr id="2" name="Group 1">
            <a:extLst>
              <a:ext uri="{FF2B5EF4-FFF2-40B4-BE49-F238E27FC236}">
                <a16:creationId xmlns:a16="http://schemas.microsoft.com/office/drawing/2014/main" id="{21BE6225-6D74-803F-8DE7-5A2B8681A768}"/>
              </a:ext>
            </a:extLst>
          </p:cNvPr>
          <p:cNvGrpSpPr/>
          <p:nvPr/>
        </p:nvGrpSpPr>
        <p:grpSpPr>
          <a:xfrm>
            <a:off x="0" y="4796679"/>
            <a:ext cx="9144000" cy="346821"/>
            <a:chOff x="0" y="4668091"/>
            <a:chExt cx="9144000" cy="346821"/>
          </a:xfrm>
        </p:grpSpPr>
        <p:sp>
          <p:nvSpPr>
            <p:cNvPr id="3" name="Rectangle 2">
              <a:extLst>
                <a:ext uri="{FF2B5EF4-FFF2-40B4-BE49-F238E27FC236}">
                  <a16:creationId xmlns:a16="http://schemas.microsoft.com/office/drawing/2014/main" id="{E371357D-380F-4FBD-DAD9-EF29647D32B1}"/>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5" name="Date Placeholder 3">
              <a:extLst>
                <a:ext uri="{FF2B5EF4-FFF2-40B4-BE49-F238E27FC236}">
                  <a16:creationId xmlns:a16="http://schemas.microsoft.com/office/drawing/2014/main" id="{0CBEAC19-D944-EFD1-FD97-28A9DE7D6E3E}"/>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Footer Placeholder 4">
              <a:extLst>
                <a:ext uri="{FF2B5EF4-FFF2-40B4-BE49-F238E27FC236}">
                  <a16:creationId xmlns:a16="http://schemas.microsoft.com/office/drawing/2014/main" id="{CF746621-43AC-2953-2482-C0CE3F784435}"/>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9" name="Slide Number Placeholder 5">
              <a:extLst>
                <a:ext uri="{FF2B5EF4-FFF2-40B4-BE49-F238E27FC236}">
                  <a16:creationId xmlns:a16="http://schemas.microsoft.com/office/drawing/2014/main" id="{D9980FC9-0F9C-660A-729F-F21AB776BA06}"/>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7</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EC8F7606-AC3F-74C8-1E3A-9DC9AA262D4C}"/>
              </a:ext>
            </a:extLst>
          </p:cNvPr>
          <p:cNvGrpSpPr/>
          <p:nvPr/>
        </p:nvGrpSpPr>
        <p:grpSpPr>
          <a:xfrm>
            <a:off x="8143875" y="-406109"/>
            <a:ext cx="1424394" cy="1235650"/>
            <a:chOff x="7996021" y="-406109"/>
            <a:chExt cx="1572248" cy="1363912"/>
          </a:xfrm>
        </p:grpSpPr>
        <p:sp>
          <p:nvSpPr>
            <p:cNvPr id="11" name="Google Shape;74;p11">
              <a:extLst>
                <a:ext uri="{FF2B5EF4-FFF2-40B4-BE49-F238E27FC236}">
                  <a16:creationId xmlns:a16="http://schemas.microsoft.com/office/drawing/2014/main" id="{26A04BAE-B3CF-A407-9C7E-46FEEEE2CA63}"/>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B8F33475-700C-8759-356C-3E2801CA5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48AB2B34-4445-1A7A-62DC-3FCFB212FB24}"/>
              </a:ext>
            </a:extLst>
          </p:cNvPr>
          <p:cNvSpPr>
            <a:spLocks noGrp="1"/>
          </p:cNvSpPr>
          <p:nvPr>
            <p:ph type="title"/>
          </p:nvPr>
        </p:nvSpPr>
        <p:spPr>
          <a:xfrm>
            <a:off x="720000" y="310326"/>
            <a:ext cx="7704000" cy="572700"/>
          </a:xfrm>
        </p:spPr>
        <p:txBody>
          <a:bodyPr/>
          <a:lstStyle/>
          <a:p>
            <a:r>
              <a:rPr lang="en-US" dirty="0"/>
              <a:t>Research Question</a:t>
            </a:r>
          </a:p>
        </p:txBody>
      </p:sp>
      <p:grpSp>
        <p:nvGrpSpPr>
          <p:cNvPr id="2" name="Group 1">
            <a:extLst>
              <a:ext uri="{FF2B5EF4-FFF2-40B4-BE49-F238E27FC236}">
                <a16:creationId xmlns:a16="http://schemas.microsoft.com/office/drawing/2014/main" id="{29B8A0D9-9AF8-C2A7-C008-EE13E467EEB0}"/>
              </a:ext>
            </a:extLst>
          </p:cNvPr>
          <p:cNvGrpSpPr/>
          <p:nvPr/>
        </p:nvGrpSpPr>
        <p:grpSpPr>
          <a:xfrm>
            <a:off x="0" y="4796679"/>
            <a:ext cx="9144000" cy="346821"/>
            <a:chOff x="0" y="4668091"/>
            <a:chExt cx="9144000" cy="346821"/>
          </a:xfrm>
        </p:grpSpPr>
        <p:sp>
          <p:nvSpPr>
            <p:cNvPr id="3" name="Rectangle 2">
              <a:extLst>
                <a:ext uri="{FF2B5EF4-FFF2-40B4-BE49-F238E27FC236}">
                  <a16:creationId xmlns:a16="http://schemas.microsoft.com/office/drawing/2014/main" id="{8F1A8122-5F9E-726C-6F8B-E355E971B81D}"/>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CD226884-DBCE-7C4C-A2C6-6BC48B09CEA8}"/>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0F3DE607-074B-C8E1-92D8-B6054236DFB2}"/>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6" name="Slide Number Placeholder 5">
              <a:extLst>
                <a:ext uri="{FF2B5EF4-FFF2-40B4-BE49-F238E27FC236}">
                  <a16:creationId xmlns:a16="http://schemas.microsoft.com/office/drawing/2014/main" id="{0E91472E-8AC5-8964-54F1-7C2746864D40}"/>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8</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1DAC553D-CE75-08A7-23E7-2536357C60BA}"/>
              </a:ext>
            </a:extLst>
          </p:cNvPr>
          <p:cNvGrpSpPr/>
          <p:nvPr/>
        </p:nvGrpSpPr>
        <p:grpSpPr>
          <a:xfrm>
            <a:off x="8143875" y="-406109"/>
            <a:ext cx="1424394" cy="1235650"/>
            <a:chOff x="7996021" y="-406109"/>
            <a:chExt cx="1572248" cy="1363912"/>
          </a:xfrm>
        </p:grpSpPr>
        <p:sp>
          <p:nvSpPr>
            <p:cNvPr id="8" name="Google Shape;74;p11">
              <a:extLst>
                <a:ext uri="{FF2B5EF4-FFF2-40B4-BE49-F238E27FC236}">
                  <a16:creationId xmlns:a16="http://schemas.microsoft.com/office/drawing/2014/main" id="{8DE6D6A1-4B7E-55B7-0A1F-B18B2B02D9B1}"/>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7BE73FCA-1EC2-E157-4161-24AB2A706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graphicFrame>
        <p:nvGraphicFramePr>
          <p:cNvPr id="12" name="Diagram 11">
            <a:extLst>
              <a:ext uri="{FF2B5EF4-FFF2-40B4-BE49-F238E27FC236}">
                <a16:creationId xmlns:a16="http://schemas.microsoft.com/office/drawing/2014/main" id="{6FDEAF8D-60EC-B0B9-F0FB-90AABD2843F0}"/>
              </a:ext>
            </a:extLst>
          </p:cNvPr>
          <p:cNvGraphicFramePr/>
          <p:nvPr>
            <p:extLst>
              <p:ext uri="{D42A27DB-BD31-4B8C-83A1-F6EECF244321}">
                <p14:modId xmlns:p14="http://schemas.microsoft.com/office/powerpoint/2010/main" val="745001005"/>
              </p:ext>
            </p:extLst>
          </p:nvPr>
        </p:nvGraphicFramePr>
        <p:xfrm>
          <a:off x="887104" y="1089593"/>
          <a:ext cx="7349696" cy="3195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293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07BD4-54DE-40A7-6B64-31FEB6AC988A}"/>
            </a:ext>
          </a:extLst>
        </p:cNvPr>
        <p:cNvGrpSpPr/>
        <p:nvPr/>
      </p:nvGrpSpPr>
      <p:grpSpPr>
        <a:xfrm>
          <a:off x="0" y="0"/>
          <a:ext cx="0" cy="0"/>
          <a:chOff x="0" y="0"/>
          <a:chExt cx="0" cy="0"/>
        </a:xfrm>
      </p:grpSpPr>
      <p:graphicFrame>
        <p:nvGraphicFramePr>
          <p:cNvPr id="51" name="Diagram 50">
            <a:extLst>
              <a:ext uri="{FF2B5EF4-FFF2-40B4-BE49-F238E27FC236}">
                <a16:creationId xmlns:a16="http://schemas.microsoft.com/office/drawing/2014/main" id="{02489EC7-7813-DAD9-E9E2-45F230A66EA4}"/>
              </a:ext>
            </a:extLst>
          </p:cNvPr>
          <p:cNvGraphicFramePr/>
          <p:nvPr/>
        </p:nvGraphicFramePr>
        <p:xfrm>
          <a:off x="482600" y="207169"/>
          <a:ext cx="8178800" cy="493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2" name="Title 51">
            <a:extLst>
              <a:ext uri="{FF2B5EF4-FFF2-40B4-BE49-F238E27FC236}">
                <a16:creationId xmlns:a16="http://schemas.microsoft.com/office/drawing/2014/main" id="{C8A8E389-151F-3588-F60B-193CE629A772}"/>
              </a:ext>
            </a:extLst>
          </p:cNvPr>
          <p:cNvSpPr>
            <a:spLocks noGrp="1"/>
          </p:cNvSpPr>
          <p:nvPr>
            <p:ph type="title"/>
          </p:nvPr>
        </p:nvSpPr>
        <p:spPr>
          <a:xfrm>
            <a:off x="720000" y="310326"/>
            <a:ext cx="7704000" cy="572700"/>
          </a:xfrm>
        </p:spPr>
        <p:txBody>
          <a:bodyPr/>
          <a:lstStyle/>
          <a:p>
            <a:r>
              <a:rPr lang="en-US" dirty="0"/>
              <a:t>Objectives</a:t>
            </a:r>
          </a:p>
        </p:txBody>
      </p:sp>
      <p:grpSp>
        <p:nvGrpSpPr>
          <p:cNvPr id="55" name="Graphic 53">
            <a:extLst>
              <a:ext uri="{FF2B5EF4-FFF2-40B4-BE49-F238E27FC236}">
                <a16:creationId xmlns:a16="http://schemas.microsoft.com/office/drawing/2014/main" id="{DCD7A8C3-4BC8-9896-A5AE-3AF607AE7A42}"/>
              </a:ext>
            </a:extLst>
          </p:cNvPr>
          <p:cNvGrpSpPr/>
          <p:nvPr/>
        </p:nvGrpSpPr>
        <p:grpSpPr>
          <a:xfrm>
            <a:off x="582688" y="1735104"/>
            <a:ext cx="651041" cy="651050"/>
            <a:chOff x="582688" y="2008575"/>
            <a:chExt cx="651041" cy="651050"/>
          </a:xfrm>
          <a:solidFill>
            <a:schemeClr val="tx2"/>
          </a:solidFill>
        </p:grpSpPr>
        <p:sp>
          <p:nvSpPr>
            <p:cNvPr id="56" name="Freeform: Shape 55">
              <a:extLst>
                <a:ext uri="{FF2B5EF4-FFF2-40B4-BE49-F238E27FC236}">
                  <a16:creationId xmlns:a16="http://schemas.microsoft.com/office/drawing/2014/main" id="{E9A91520-1835-27C6-545D-519B09DEA94A}"/>
                </a:ext>
              </a:extLst>
            </p:cNvPr>
            <p:cNvSpPr/>
            <p:nvPr/>
          </p:nvSpPr>
          <p:spPr>
            <a:xfrm>
              <a:off x="812600" y="2008575"/>
              <a:ext cx="421129" cy="420299"/>
            </a:xfrm>
            <a:custGeom>
              <a:avLst/>
              <a:gdLst>
                <a:gd name="connsiteX0" fmla="*/ 345923 w 421129"/>
                <a:gd name="connsiteY0" fmla="*/ 73991 h 420299"/>
                <a:gd name="connsiteX1" fmla="*/ 337676 w 421129"/>
                <a:gd name="connsiteY1" fmla="*/ -180 h 420299"/>
                <a:gd name="connsiteX2" fmla="*/ 247054 w 421129"/>
                <a:gd name="connsiteY2" fmla="*/ 90476 h 420299"/>
                <a:gd name="connsiteX3" fmla="*/ 251992 w 421129"/>
                <a:gd name="connsiteY3" fmla="*/ 133327 h 420299"/>
                <a:gd name="connsiteX4" fmla="*/ 120135 w 421129"/>
                <a:gd name="connsiteY4" fmla="*/ 265185 h 420299"/>
                <a:gd name="connsiteX5" fmla="*/ 81393 w 421129"/>
                <a:gd name="connsiteY5" fmla="*/ 255298 h 420299"/>
                <a:gd name="connsiteX6" fmla="*/ -1030 w 421129"/>
                <a:gd name="connsiteY6" fmla="*/ 337707 h 420299"/>
                <a:gd name="connsiteX7" fmla="*/ 81393 w 421129"/>
                <a:gd name="connsiteY7" fmla="*/ 420120 h 420299"/>
                <a:gd name="connsiteX8" fmla="*/ 163816 w 421129"/>
                <a:gd name="connsiteY8" fmla="*/ 337707 h 420299"/>
                <a:gd name="connsiteX9" fmla="*/ 154754 w 421129"/>
                <a:gd name="connsiteY9" fmla="*/ 299799 h 420299"/>
                <a:gd name="connsiteX10" fmla="*/ 286611 w 421129"/>
                <a:gd name="connsiteY10" fmla="*/ 167941 h 420299"/>
                <a:gd name="connsiteX11" fmla="*/ 329429 w 421129"/>
                <a:gd name="connsiteY11" fmla="*/ 172884 h 420299"/>
                <a:gd name="connsiteX12" fmla="*/ 420099 w 421129"/>
                <a:gd name="connsiteY12" fmla="*/ 82233 h 420299"/>
                <a:gd name="connsiteX13" fmla="*/ 345923 w 421129"/>
                <a:gd name="connsiteY13" fmla="*/ 73991 h 42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129" h="420299">
                  <a:moveTo>
                    <a:pt x="345923" y="73991"/>
                  </a:moveTo>
                  <a:lnTo>
                    <a:pt x="337676" y="-180"/>
                  </a:lnTo>
                  <a:lnTo>
                    <a:pt x="247054" y="90476"/>
                  </a:lnTo>
                  <a:lnTo>
                    <a:pt x="251992" y="133327"/>
                  </a:lnTo>
                  <a:lnTo>
                    <a:pt x="120135" y="265185"/>
                  </a:lnTo>
                  <a:cubicBezTo>
                    <a:pt x="108580" y="259417"/>
                    <a:pt x="95394" y="255298"/>
                    <a:pt x="81393" y="255298"/>
                  </a:cubicBezTo>
                  <a:cubicBezTo>
                    <a:pt x="36082" y="255298"/>
                    <a:pt x="-1030" y="292381"/>
                    <a:pt x="-1030" y="337707"/>
                  </a:cubicBezTo>
                  <a:cubicBezTo>
                    <a:pt x="-1030" y="383032"/>
                    <a:pt x="36082" y="420120"/>
                    <a:pt x="81393" y="420120"/>
                  </a:cubicBezTo>
                  <a:cubicBezTo>
                    <a:pt x="126704" y="420120"/>
                    <a:pt x="163816" y="383032"/>
                    <a:pt x="163816" y="337707"/>
                  </a:cubicBezTo>
                  <a:cubicBezTo>
                    <a:pt x="163816" y="323696"/>
                    <a:pt x="160507" y="311335"/>
                    <a:pt x="154754" y="299799"/>
                  </a:cubicBezTo>
                  <a:lnTo>
                    <a:pt x="286611" y="167941"/>
                  </a:lnTo>
                  <a:lnTo>
                    <a:pt x="329429" y="172884"/>
                  </a:lnTo>
                  <a:lnTo>
                    <a:pt x="420099" y="82233"/>
                  </a:lnTo>
                  <a:lnTo>
                    <a:pt x="345923" y="73991"/>
                  </a:lnTo>
                  <a:close/>
                </a:path>
              </a:pathLst>
            </a:custGeom>
            <a:grpFill/>
            <a:ln w="479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53B821E7-0104-530A-A974-F1068B3F09D8}"/>
                </a:ext>
              </a:extLst>
            </p:cNvPr>
            <p:cNvSpPr/>
            <p:nvPr/>
          </p:nvSpPr>
          <p:spPr>
            <a:xfrm>
              <a:off x="582688" y="2033302"/>
              <a:ext cx="626299" cy="626323"/>
            </a:xfrm>
            <a:custGeom>
              <a:avLst/>
              <a:gdLst>
                <a:gd name="connsiteX0" fmla="*/ 582452 w 626299"/>
                <a:gd name="connsiteY0" fmla="*/ 171235 h 626323"/>
                <a:gd name="connsiteX1" fmla="*/ 571712 w 626299"/>
                <a:gd name="connsiteY1" fmla="*/ 182771 h 626323"/>
                <a:gd name="connsiteX2" fmla="*/ 556081 w 626299"/>
                <a:gd name="connsiteY2" fmla="*/ 181122 h 626323"/>
                <a:gd name="connsiteX3" fmla="*/ 538771 w 626299"/>
                <a:gd name="connsiteY3" fmla="*/ 178648 h 626323"/>
                <a:gd name="connsiteX4" fmla="*/ 575836 w 626299"/>
                <a:gd name="connsiteY4" fmla="*/ 312980 h 626323"/>
                <a:gd name="connsiteX5" fmla="*/ 312120 w 626299"/>
                <a:gd name="connsiteY5" fmla="*/ 576695 h 626323"/>
                <a:gd name="connsiteX6" fmla="*/ 48405 w 626299"/>
                <a:gd name="connsiteY6" fmla="*/ 312980 h 626323"/>
                <a:gd name="connsiteX7" fmla="*/ 312120 w 626299"/>
                <a:gd name="connsiteY7" fmla="*/ 49264 h 626323"/>
                <a:gd name="connsiteX8" fmla="*/ 446471 w 626299"/>
                <a:gd name="connsiteY8" fmla="*/ 86347 h 626323"/>
                <a:gd name="connsiteX9" fmla="*/ 444793 w 626299"/>
                <a:gd name="connsiteY9" fmla="*/ 69868 h 626323"/>
                <a:gd name="connsiteX10" fmla="*/ 442347 w 626299"/>
                <a:gd name="connsiteY10" fmla="*/ 53388 h 626323"/>
                <a:gd name="connsiteX11" fmla="*/ 453855 w 626299"/>
                <a:gd name="connsiteY11" fmla="*/ 41847 h 626323"/>
                <a:gd name="connsiteX12" fmla="*/ 459657 w 626299"/>
                <a:gd name="connsiteY12" fmla="*/ 36078 h 626323"/>
                <a:gd name="connsiteX13" fmla="*/ 312120 w 626299"/>
                <a:gd name="connsiteY13" fmla="*/ -180 h 626323"/>
                <a:gd name="connsiteX14" fmla="*/ -1030 w 626299"/>
                <a:gd name="connsiteY14" fmla="*/ 312980 h 626323"/>
                <a:gd name="connsiteX15" fmla="*/ 312120 w 626299"/>
                <a:gd name="connsiteY15" fmla="*/ 626144 h 626323"/>
                <a:gd name="connsiteX16" fmla="*/ 625270 w 626299"/>
                <a:gd name="connsiteY16" fmla="*/ 312980 h 626323"/>
                <a:gd name="connsiteX17" fmla="*/ 588206 w 626299"/>
                <a:gd name="connsiteY17" fmla="*/ 166287 h 626323"/>
                <a:gd name="connsiteX18" fmla="*/ 582452 w 626299"/>
                <a:gd name="connsiteY18" fmla="*/ 171235 h 626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6299" h="626323">
                  <a:moveTo>
                    <a:pt x="582452" y="171235"/>
                  </a:moveTo>
                  <a:lnTo>
                    <a:pt x="571712" y="182771"/>
                  </a:lnTo>
                  <a:lnTo>
                    <a:pt x="556081" y="181122"/>
                  </a:lnTo>
                  <a:lnTo>
                    <a:pt x="538771" y="178648"/>
                  </a:lnTo>
                  <a:cubicBezTo>
                    <a:pt x="561835" y="218205"/>
                    <a:pt x="575836" y="263535"/>
                    <a:pt x="575836" y="312980"/>
                  </a:cubicBezTo>
                  <a:cubicBezTo>
                    <a:pt x="575836" y="458023"/>
                    <a:pt x="457164" y="576695"/>
                    <a:pt x="312120" y="576695"/>
                  </a:cubicBezTo>
                  <a:cubicBezTo>
                    <a:pt x="167077" y="576695"/>
                    <a:pt x="48405" y="458023"/>
                    <a:pt x="48405" y="312980"/>
                  </a:cubicBezTo>
                  <a:cubicBezTo>
                    <a:pt x="48405" y="167936"/>
                    <a:pt x="167077" y="49264"/>
                    <a:pt x="312120" y="49264"/>
                  </a:cubicBezTo>
                  <a:cubicBezTo>
                    <a:pt x="360740" y="49264"/>
                    <a:pt x="406913" y="62450"/>
                    <a:pt x="446471" y="86347"/>
                  </a:cubicBezTo>
                  <a:lnTo>
                    <a:pt x="444793" y="69868"/>
                  </a:lnTo>
                  <a:lnTo>
                    <a:pt x="442347" y="53388"/>
                  </a:lnTo>
                  <a:lnTo>
                    <a:pt x="453855" y="41847"/>
                  </a:lnTo>
                  <a:lnTo>
                    <a:pt x="459657" y="36078"/>
                  </a:lnTo>
                  <a:cubicBezTo>
                    <a:pt x="415161" y="13006"/>
                    <a:pt x="365678" y="-180"/>
                    <a:pt x="312120" y="-180"/>
                  </a:cubicBezTo>
                  <a:cubicBezTo>
                    <a:pt x="139075" y="-180"/>
                    <a:pt x="-1030" y="139915"/>
                    <a:pt x="-1030" y="312980"/>
                  </a:cubicBezTo>
                  <a:cubicBezTo>
                    <a:pt x="-1030" y="486044"/>
                    <a:pt x="139075" y="626144"/>
                    <a:pt x="312120" y="626144"/>
                  </a:cubicBezTo>
                  <a:cubicBezTo>
                    <a:pt x="485213" y="626144"/>
                    <a:pt x="625270" y="486044"/>
                    <a:pt x="625270" y="312980"/>
                  </a:cubicBezTo>
                  <a:cubicBezTo>
                    <a:pt x="625270" y="259412"/>
                    <a:pt x="612084" y="209968"/>
                    <a:pt x="588206" y="166287"/>
                  </a:cubicBezTo>
                  <a:lnTo>
                    <a:pt x="582452" y="171235"/>
                  </a:lnTo>
                  <a:close/>
                </a:path>
              </a:pathLst>
            </a:custGeom>
            <a:grpFill/>
            <a:ln w="479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9EFEA63-CBD1-716A-7F73-E64A7D6311DE}"/>
                </a:ext>
              </a:extLst>
            </p:cNvPr>
            <p:cNvSpPr/>
            <p:nvPr/>
          </p:nvSpPr>
          <p:spPr>
            <a:xfrm>
              <a:off x="698052" y="2148675"/>
              <a:ext cx="395573" cy="395573"/>
            </a:xfrm>
            <a:custGeom>
              <a:avLst/>
              <a:gdLst>
                <a:gd name="connsiteX0" fmla="*/ 334368 w 395573"/>
                <a:gd name="connsiteY0" fmla="*/ 141569 h 395573"/>
                <a:gd name="connsiteX1" fmla="*/ 345108 w 395573"/>
                <a:gd name="connsiteY1" fmla="*/ 197607 h 395573"/>
                <a:gd name="connsiteX2" fmla="*/ 196757 w 395573"/>
                <a:gd name="connsiteY2" fmla="*/ 345949 h 395573"/>
                <a:gd name="connsiteX3" fmla="*/ 48404 w 395573"/>
                <a:gd name="connsiteY3" fmla="*/ 197607 h 395573"/>
                <a:gd name="connsiteX4" fmla="*/ 196757 w 395573"/>
                <a:gd name="connsiteY4" fmla="*/ 49269 h 395573"/>
                <a:gd name="connsiteX5" fmla="*/ 252808 w 395573"/>
                <a:gd name="connsiteY5" fmla="*/ 59981 h 395573"/>
                <a:gd name="connsiteX6" fmla="*/ 289872 w 395573"/>
                <a:gd name="connsiteY6" fmla="*/ 22898 h 395573"/>
                <a:gd name="connsiteX7" fmla="*/ 196757 w 395573"/>
                <a:gd name="connsiteY7" fmla="*/ -180 h 395573"/>
                <a:gd name="connsiteX8" fmla="*/ -1030 w 395573"/>
                <a:gd name="connsiteY8" fmla="*/ 197607 h 395573"/>
                <a:gd name="connsiteX9" fmla="*/ 196757 w 395573"/>
                <a:gd name="connsiteY9" fmla="*/ 395393 h 395573"/>
                <a:gd name="connsiteX10" fmla="*/ 394543 w 395573"/>
                <a:gd name="connsiteY10" fmla="*/ 197607 h 395573"/>
                <a:gd name="connsiteX11" fmla="*/ 371480 w 395573"/>
                <a:gd name="connsiteY11" fmla="*/ 104481 h 395573"/>
                <a:gd name="connsiteX12" fmla="*/ 334368 w 395573"/>
                <a:gd name="connsiteY12" fmla="*/ 141569 h 39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573" h="395573">
                  <a:moveTo>
                    <a:pt x="334368" y="141569"/>
                  </a:moveTo>
                  <a:cubicBezTo>
                    <a:pt x="341800" y="158874"/>
                    <a:pt x="345108" y="177828"/>
                    <a:pt x="345108" y="197607"/>
                  </a:cubicBezTo>
                  <a:cubicBezTo>
                    <a:pt x="345108" y="279195"/>
                    <a:pt x="278364" y="345949"/>
                    <a:pt x="196757" y="345949"/>
                  </a:cubicBezTo>
                  <a:cubicBezTo>
                    <a:pt x="115196" y="345949"/>
                    <a:pt x="48404" y="279195"/>
                    <a:pt x="48404" y="197607"/>
                  </a:cubicBezTo>
                  <a:cubicBezTo>
                    <a:pt x="48404" y="116018"/>
                    <a:pt x="115196" y="49269"/>
                    <a:pt x="196757" y="49269"/>
                  </a:cubicBezTo>
                  <a:cubicBezTo>
                    <a:pt x="216559" y="49269"/>
                    <a:pt x="235498" y="53388"/>
                    <a:pt x="252808" y="59981"/>
                  </a:cubicBezTo>
                  <a:lnTo>
                    <a:pt x="289872" y="22898"/>
                  </a:lnTo>
                  <a:cubicBezTo>
                    <a:pt x="261870" y="8062"/>
                    <a:pt x="230560" y="-180"/>
                    <a:pt x="196757" y="-180"/>
                  </a:cubicBezTo>
                  <a:cubicBezTo>
                    <a:pt x="87962" y="-180"/>
                    <a:pt x="-1030" y="88826"/>
                    <a:pt x="-1030" y="197607"/>
                  </a:cubicBezTo>
                  <a:cubicBezTo>
                    <a:pt x="-1030" y="306391"/>
                    <a:pt x="87962" y="395393"/>
                    <a:pt x="196757" y="395393"/>
                  </a:cubicBezTo>
                  <a:cubicBezTo>
                    <a:pt x="305551" y="395393"/>
                    <a:pt x="394543" y="306391"/>
                    <a:pt x="394543" y="197607"/>
                  </a:cubicBezTo>
                  <a:cubicBezTo>
                    <a:pt x="394543" y="163817"/>
                    <a:pt x="386295" y="132502"/>
                    <a:pt x="371480" y="104481"/>
                  </a:cubicBezTo>
                  <a:lnTo>
                    <a:pt x="334368" y="141569"/>
                  </a:lnTo>
                  <a:close/>
                </a:path>
              </a:pathLst>
            </a:custGeom>
            <a:grpFill/>
            <a:ln w="4791" cap="flat">
              <a:noFill/>
              <a:prstDash val="solid"/>
              <a:miter/>
            </a:ln>
          </p:spPr>
          <p:txBody>
            <a:bodyPr rtlCol="0" anchor="ctr"/>
            <a:lstStyle/>
            <a:p>
              <a:endParaRPr lang="en-US"/>
            </a:p>
          </p:txBody>
        </p:sp>
      </p:grpSp>
      <p:grpSp>
        <p:nvGrpSpPr>
          <p:cNvPr id="67" name="Graphic 65">
            <a:extLst>
              <a:ext uri="{FF2B5EF4-FFF2-40B4-BE49-F238E27FC236}">
                <a16:creationId xmlns:a16="http://schemas.microsoft.com/office/drawing/2014/main" id="{CA2596D2-8528-C6F0-8DB9-5217FCD75FF7}"/>
              </a:ext>
            </a:extLst>
          </p:cNvPr>
          <p:cNvGrpSpPr/>
          <p:nvPr/>
        </p:nvGrpSpPr>
        <p:grpSpPr>
          <a:xfrm>
            <a:off x="648927" y="3268038"/>
            <a:ext cx="493820" cy="532075"/>
            <a:chOff x="599805" y="3543125"/>
            <a:chExt cx="577650" cy="586025"/>
          </a:xfrm>
          <a:solidFill>
            <a:srgbClr val="150268"/>
          </a:solidFill>
        </p:grpSpPr>
        <p:sp>
          <p:nvSpPr>
            <p:cNvPr id="68" name="Freeform: Shape 67">
              <a:extLst>
                <a:ext uri="{FF2B5EF4-FFF2-40B4-BE49-F238E27FC236}">
                  <a16:creationId xmlns:a16="http://schemas.microsoft.com/office/drawing/2014/main" id="{8C1F39ED-B266-D7A4-E1C2-997B6E22CA08}"/>
                </a:ext>
              </a:extLst>
            </p:cNvPr>
            <p:cNvSpPr/>
            <p:nvPr/>
          </p:nvSpPr>
          <p:spPr>
            <a:xfrm>
              <a:off x="599805" y="3543125"/>
              <a:ext cx="577650" cy="586025"/>
            </a:xfrm>
            <a:custGeom>
              <a:avLst/>
              <a:gdLst>
                <a:gd name="connsiteX0" fmla="*/ 49486 w 577650"/>
                <a:gd name="connsiteY0" fmla="*/ -184 h 586025"/>
                <a:gd name="connsiteX1" fmla="*/ -745 w 577650"/>
                <a:gd name="connsiteY1" fmla="*/ -184 h 586025"/>
                <a:gd name="connsiteX2" fmla="*/ -745 w 577650"/>
                <a:gd name="connsiteY2" fmla="*/ 585842 h 586025"/>
                <a:gd name="connsiteX3" fmla="*/ 576906 w 577650"/>
                <a:gd name="connsiteY3" fmla="*/ 585842 h 586025"/>
                <a:gd name="connsiteX4" fmla="*/ 576906 w 577650"/>
                <a:gd name="connsiteY4" fmla="*/ 535611 h 586025"/>
                <a:gd name="connsiteX5" fmla="*/ 49486 w 577650"/>
                <a:gd name="connsiteY5" fmla="*/ 535611 h 586025"/>
                <a:gd name="connsiteX6" fmla="*/ 49486 w 577650"/>
                <a:gd name="connsiteY6" fmla="*/ -184 h 5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50" h="586025">
                  <a:moveTo>
                    <a:pt x="49486" y="-184"/>
                  </a:moveTo>
                  <a:lnTo>
                    <a:pt x="-745" y="-184"/>
                  </a:lnTo>
                  <a:lnTo>
                    <a:pt x="-745" y="585842"/>
                  </a:lnTo>
                  <a:lnTo>
                    <a:pt x="576906" y="585842"/>
                  </a:lnTo>
                  <a:lnTo>
                    <a:pt x="576906" y="535611"/>
                  </a:lnTo>
                  <a:lnTo>
                    <a:pt x="49486" y="535611"/>
                  </a:lnTo>
                  <a:lnTo>
                    <a:pt x="49486" y="-184"/>
                  </a:lnTo>
                  <a:close/>
                </a:path>
              </a:pathLst>
            </a:custGeom>
            <a:grpFill/>
            <a:ln w="4546"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1674BAD-DBBC-0639-AC60-29FD87981322}"/>
                </a:ext>
              </a:extLst>
            </p:cNvPr>
            <p:cNvSpPr/>
            <p:nvPr/>
          </p:nvSpPr>
          <p:spPr>
            <a:xfrm>
              <a:off x="1051880" y="3543125"/>
              <a:ext cx="125576" cy="485564"/>
            </a:xfrm>
            <a:custGeom>
              <a:avLst/>
              <a:gdLst>
                <a:gd name="connsiteX0" fmla="*/ 124831 w 125576"/>
                <a:gd name="connsiteY0" fmla="*/ 485381 h 485564"/>
                <a:gd name="connsiteX1" fmla="*/ -745 w 125576"/>
                <a:gd name="connsiteY1" fmla="*/ 485381 h 485564"/>
                <a:gd name="connsiteX2" fmla="*/ -745 w 125576"/>
                <a:gd name="connsiteY2" fmla="*/ -184 h 485564"/>
                <a:gd name="connsiteX3" fmla="*/ 124831 w 125576"/>
                <a:gd name="connsiteY3" fmla="*/ -184 h 485564"/>
              </a:gdLst>
              <a:ahLst/>
              <a:cxnLst>
                <a:cxn ang="0">
                  <a:pos x="connsiteX0" y="connsiteY0"/>
                </a:cxn>
                <a:cxn ang="0">
                  <a:pos x="connsiteX1" y="connsiteY1"/>
                </a:cxn>
                <a:cxn ang="0">
                  <a:pos x="connsiteX2" y="connsiteY2"/>
                </a:cxn>
                <a:cxn ang="0">
                  <a:pos x="connsiteX3" y="connsiteY3"/>
                </a:cxn>
              </a:cxnLst>
              <a:rect l="l" t="t" r="r" b="b"/>
              <a:pathLst>
                <a:path w="125576" h="485564">
                  <a:moveTo>
                    <a:pt x="124831" y="485381"/>
                  </a:moveTo>
                  <a:lnTo>
                    <a:pt x="-745" y="485381"/>
                  </a:lnTo>
                  <a:lnTo>
                    <a:pt x="-745" y="-184"/>
                  </a:lnTo>
                  <a:lnTo>
                    <a:pt x="124831" y="-184"/>
                  </a:lnTo>
                  <a:close/>
                </a:path>
              </a:pathLst>
            </a:custGeom>
            <a:grpFill/>
            <a:ln w="4546"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1198F84-ACDB-4F05-C3A0-9ED9F3102477}"/>
                </a:ext>
              </a:extLst>
            </p:cNvPr>
            <p:cNvSpPr/>
            <p:nvPr/>
          </p:nvSpPr>
          <p:spPr>
            <a:xfrm>
              <a:off x="876073" y="3710561"/>
              <a:ext cx="125576" cy="318127"/>
            </a:xfrm>
            <a:custGeom>
              <a:avLst/>
              <a:gdLst>
                <a:gd name="connsiteX0" fmla="*/ 124831 w 125576"/>
                <a:gd name="connsiteY0" fmla="*/ 317944 h 318127"/>
                <a:gd name="connsiteX1" fmla="*/ -745 w 125576"/>
                <a:gd name="connsiteY1" fmla="*/ 317944 h 318127"/>
                <a:gd name="connsiteX2" fmla="*/ -745 w 125576"/>
                <a:gd name="connsiteY2" fmla="*/ -184 h 318127"/>
                <a:gd name="connsiteX3" fmla="*/ 124831 w 125576"/>
                <a:gd name="connsiteY3" fmla="*/ -184 h 318127"/>
              </a:gdLst>
              <a:ahLst/>
              <a:cxnLst>
                <a:cxn ang="0">
                  <a:pos x="connsiteX0" y="connsiteY0"/>
                </a:cxn>
                <a:cxn ang="0">
                  <a:pos x="connsiteX1" y="connsiteY1"/>
                </a:cxn>
                <a:cxn ang="0">
                  <a:pos x="connsiteX2" y="connsiteY2"/>
                </a:cxn>
                <a:cxn ang="0">
                  <a:pos x="connsiteX3" y="connsiteY3"/>
                </a:cxn>
              </a:cxnLst>
              <a:rect l="l" t="t" r="r" b="b"/>
              <a:pathLst>
                <a:path w="125576" h="318127">
                  <a:moveTo>
                    <a:pt x="124831" y="317944"/>
                  </a:moveTo>
                  <a:lnTo>
                    <a:pt x="-745" y="317944"/>
                  </a:lnTo>
                  <a:lnTo>
                    <a:pt x="-745" y="-184"/>
                  </a:lnTo>
                  <a:lnTo>
                    <a:pt x="124831" y="-184"/>
                  </a:lnTo>
                  <a:close/>
                </a:path>
              </a:pathLst>
            </a:custGeom>
            <a:grpFill/>
            <a:ln w="4546"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EF75C-C7FF-C2C5-D1F2-8B877CF7B060}"/>
                </a:ext>
              </a:extLst>
            </p:cNvPr>
            <p:cNvSpPr/>
            <p:nvPr/>
          </p:nvSpPr>
          <p:spPr>
            <a:xfrm>
              <a:off x="700266" y="3861253"/>
              <a:ext cx="125576" cy="167436"/>
            </a:xfrm>
            <a:custGeom>
              <a:avLst/>
              <a:gdLst>
                <a:gd name="connsiteX0" fmla="*/ 124831 w 125576"/>
                <a:gd name="connsiteY0" fmla="*/ 167252 h 167436"/>
                <a:gd name="connsiteX1" fmla="*/ -745 w 125576"/>
                <a:gd name="connsiteY1" fmla="*/ 167252 h 167436"/>
                <a:gd name="connsiteX2" fmla="*/ -745 w 125576"/>
                <a:gd name="connsiteY2" fmla="*/ -184 h 167436"/>
                <a:gd name="connsiteX3" fmla="*/ 124831 w 125576"/>
                <a:gd name="connsiteY3" fmla="*/ -184 h 167436"/>
              </a:gdLst>
              <a:ahLst/>
              <a:cxnLst>
                <a:cxn ang="0">
                  <a:pos x="connsiteX0" y="connsiteY0"/>
                </a:cxn>
                <a:cxn ang="0">
                  <a:pos x="connsiteX1" y="connsiteY1"/>
                </a:cxn>
                <a:cxn ang="0">
                  <a:pos x="connsiteX2" y="connsiteY2"/>
                </a:cxn>
                <a:cxn ang="0">
                  <a:pos x="connsiteX3" y="connsiteY3"/>
                </a:cxn>
              </a:cxnLst>
              <a:rect l="l" t="t" r="r" b="b"/>
              <a:pathLst>
                <a:path w="125576" h="167436">
                  <a:moveTo>
                    <a:pt x="124831" y="167252"/>
                  </a:moveTo>
                  <a:lnTo>
                    <a:pt x="-745" y="167252"/>
                  </a:lnTo>
                  <a:lnTo>
                    <a:pt x="-745" y="-184"/>
                  </a:lnTo>
                  <a:lnTo>
                    <a:pt x="124831" y="-184"/>
                  </a:lnTo>
                  <a:close/>
                </a:path>
              </a:pathLst>
            </a:custGeom>
            <a:grpFill/>
            <a:ln w="454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9F995E-11E5-C419-8B81-7490014B7AA9}"/>
                </a:ext>
              </a:extLst>
            </p:cNvPr>
            <p:cNvSpPr/>
            <p:nvPr/>
          </p:nvSpPr>
          <p:spPr>
            <a:xfrm>
              <a:off x="696832" y="3543125"/>
              <a:ext cx="271327" cy="271331"/>
            </a:xfrm>
            <a:custGeom>
              <a:avLst/>
              <a:gdLst>
                <a:gd name="connsiteX0" fmla="*/ 270582 w 271327"/>
                <a:gd name="connsiteY0" fmla="*/ 114844 h 271331"/>
                <a:gd name="connsiteX1" fmla="*/ 270582 w 271327"/>
                <a:gd name="connsiteY1" fmla="*/ -184 h 271331"/>
                <a:gd name="connsiteX2" fmla="*/ 155554 w 271327"/>
                <a:gd name="connsiteY2" fmla="*/ -184 h 271331"/>
                <a:gd name="connsiteX3" fmla="*/ 201264 w 271327"/>
                <a:gd name="connsiteY3" fmla="*/ 45526 h 271331"/>
                <a:gd name="connsiteX4" fmla="*/ -745 w 271327"/>
                <a:gd name="connsiteY4" fmla="*/ 247539 h 271331"/>
                <a:gd name="connsiteX5" fmla="*/ 22864 w 271327"/>
                <a:gd name="connsiteY5" fmla="*/ 271148 h 271331"/>
                <a:gd name="connsiteX6" fmla="*/ 224872 w 271327"/>
                <a:gd name="connsiteY6" fmla="*/ 69221 h 271331"/>
                <a:gd name="connsiteX7" fmla="*/ 270582 w 271327"/>
                <a:gd name="connsiteY7" fmla="*/ 114844 h 27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327" h="271331">
                  <a:moveTo>
                    <a:pt x="270582" y="114844"/>
                  </a:moveTo>
                  <a:lnTo>
                    <a:pt x="270582" y="-184"/>
                  </a:lnTo>
                  <a:lnTo>
                    <a:pt x="155554" y="-184"/>
                  </a:lnTo>
                  <a:lnTo>
                    <a:pt x="201264" y="45526"/>
                  </a:lnTo>
                  <a:lnTo>
                    <a:pt x="-745" y="247539"/>
                  </a:lnTo>
                  <a:lnTo>
                    <a:pt x="22864" y="271148"/>
                  </a:lnTo>
                  <a:lnTo>
                    <a:pt x="224872" y="69221"/>
                  </a:lnTo>
                  <a:lnTo>
                    <a:pt x="270582" y="114844"/>
                  </a:lnTo>
                  <a:close/>
                </a:path>
              </a:pathLst>
            </a:custGeom>
            <a:grpFill/>
            <a:ln w="4546" cap="flat">
              <a:noFill/>
              <a:prstDash val="solid"/>
              <a:miter/>
            </a:ln>
          </p:spPr>
          <p:txBody>
            <a:bodyPr rtlCol="0" anchor="ctr"/>
            <a:lstStyle/>
            <a:p>
              <a:endParaRPr lang="en-US"/>
            </a:p>
          </p:txBody>
        </p:sp>
      </p:grpSp>
      <p:grpSp>
        <p:nvGrpSpPr>
          <p:cNvPr id="75" name="Graphic 73">
            <a:extLst>
              <a:ext uri="{FF2B5EF4-FFF2-40B4-BE49-F238E27FC236}">
                <a16:creationId xmlns:a16="http://schemas.microsoft.com/office/drawing/2014/main" id="{A3C58152-38E9-A8CF-174F-D1747D075179}"/>
              </a:ext>
            </a:extLst>
          </p:cNvPr>
          <p:cNvGrpSpPr/>
          <p:nvPr/>
        </p:nvGrpSpPr>
        <p:grpSpPr>
          <a:xfrm>
            <a:off x="4791510" y="1675551"/>
            <a:ext cx="620031" cy="671189"/>
            <a:chOff x="4791510" y="1675551"/>
            <a:chExt cx="620031" cy="671189"/>
          </a:xfrm>
          <a:solidFill>
            <a:srgbClr val="150268"/>
          </a:solidFill>
        </p:grpSpPr>
        <p:sp>
          <p:nvSpPr>
            <p:cNvPr id="76" name="Freeform: Shape 75">
              <a:extLst>
                <a:ext uri="{FF2B5EF4-FFF2-40B4-BE49-F238E27FC236}">
                  <a16:creationId xmlns:a16="http://schemas.microsoft.com/office/drawing/2014/main" id="{0D1B2E76-2123-052C-7FD4-523E3C7878AC}"/>
                </a:ext>
              </a:extLst>
            </p:cNvPr>
            <p:cNvSpPr/>
            <p:nvPr/>
          </p:nvSpPr>
          <p:spPr>
            <a:xfrm>
              <a:off x="5012235" y="1896196"/>
              <a:ext cx="178040" cy="176951"/>
            </a:xfrm>
            <a:custGeom>
              <a:avLst/>
              <a:gdLst>
                <a:gd name="connsiteX0" fmla="*/ 152633 w 178040"/>
                <a:gd name="connsiteY0" fmla="*/ 52608 h 176951"/>
                <a:gd name="connsiteX1" fmla="*/ 159242 w 178040"/>
                <a:gd name="connsiteY1" fmla="*/ 33015 h 176951"/>
                <a:gd name="connsiteX2" fmla="*/ 144314 w 178040"/>
                <a:gd name="connsiteY2" fmla="*/ 18087 h 176951"/>
                <a:gd name="connsiteX3" fmla="*/ 124725 w 178040"/>
                <a:gd name="connsiteY3" fmla="*/ 24696 h 176951"/>
                <a:gd name="connsiteX4" fmla="*/ 108551 w 178040"/>
                <a:gd name="connsiteY4" fmla="*/ 18087 h 176951"/>
                <a:gd name="connsiteX5" fmla="*/ 99378 w 178040"/>
                <a:gd name="connsiteY5" fmla="*/ -184 h 176951"/>
                <a:gd name="connsiteX6" fmla="*/ 78542 w 178040"/>
                <a:gd name="connsiteY6" fmla="*/ -184 h 176951"/>
                <a:gd name="connsiteX7" fmla="*/ 69290 w 178040"/>
                <a:gd name="connsiteY7" fmla="*/ 18167 h 176951"/>
                <a:gd name="connsiteX8" fmla="*/ 53040 w 178040"/>
                <a:gd name="connsiteY8" fmla="*/ 24776 h 176951"/>
                <a:gd name="connsiteX9" fmla="*/ 33447 w 178040"/>
                <a:gd name="connsiteY9" fmla="*/ 18167 h 176951"/>
                <a:gd name="connsiteX10" fmla="*/ 18520 w 178040"/>
                <a:gd name="connsiteY10" fmla="*/ 33094 h 176951"/>
                <a:gd name="connsiteX11" fmla="*/ 24741 w 178040"/>
                <a:gd name="connsiteY11" fmla="*/ 52683 h 176951"/>
                <a:gd name="connsiteX12" fmla="*/ 17899 w 178040"/>
                <a:gd name="connsiteY12" fmla="*/ 68857 h 176951"/>
                <a:gd name="connsiteX13" fmla="*/ -448 w 178040"/>
                <a:gd name="connsiteY13" fmla="*/ 78030 h 176951"/>
                <a:gd name="connsiteX14" fmla="*/ -448 w 178040"/>
                <a:gd name="connsiteY14" fmla="*/ 98553 h 176951"/>
                <a:gd name="connsiteX15" fmla="*/ 17899 w 178040"/>
                <a:gd name="connsiteY15" fmla="*/ 107806 h 176951"/>
                <a:gd name="connsiteX16" fmla="*/ 24508 w 178040"/>
                <a:gd name="connsiteY16" fmla="*/ 123980 h 176951"/>
                <a:gd name="connsiteX17" fmla="*/ 17899 w 178040"/>
                <a:gd name="connsiteY17" fmla="*/ 143569 h 176951"/>
                <a:gd name="connsiteX18" fmla="*/ 33447 w 178040"/>
                <a:gd name="connsiteY18" fmla="*/ 158496 h 176951"/>
                <a:gd name="connsiteX19" fmla="*/ 53040 w 178040"/>
                <a:gd name="connsiteY19" fmla="*/ 151812 h 176951"/>
                <a:gd name="connsiteX20" fmla="*/ 69210 w 178040"/>
                <a:gd name="connsiteY20" fmla="*/ 158496 h 176951"/>
                <a:gd name="connsiteX21" fmla="*/ 78388 w 178040"/>
                <a:gd name="connsiteY21" fmla="*/ 176768 h 176951"/>
                <a:gd name="connsiteX22" fmla="*/ 99223 w 178040"/>
                <a:gd name="connsiteY22" fmla="*/ 176768 h 176951"/>
                <a:gd name="connsiteX23" fmla="*/ 108476 w 178040"/>
                <a:gd name="connsiteY23" fmla="*/ 158809 h 176951"/>
                <a:gd name="connsiteX24" fmla="*/ 124412 w 178040"/>
                <a:gd name="connsiteY24" fmla="*/ 152354 h 176951"/>
                <a:gd name="connsiteX25" fmla="*/ 143926 w 178040"/>
                <a:gd name="connsiteY25" fmla="*/ 159043 h 176951"/>
                <a:gd name="connsiteX26" fmla="*/ 158854 w 178040"/>
                <a:gd name="connsiteY26" fmla="*/ 144036 h 176951"/>
                <a:gd name="connsiteX27" fmla="*/ 152245 w 178040"/>
                <a:gd name="connsiteY27" fmla="*/ 124522 h 176951"/>
                <a:gd name="connsiteX28" fmla="*/ 159321 w 178040"/>
                <a:gd name="connsiteY28" fmla="*/ 108273 h 176951"/>
                <a:gd name="connsiteX29" fmla="*/ 177592 w 178040"/>
                <a:gd name="connsiteY29" fmla="*/ 99100 h 176951"/>
                <a:gd name="connsiteX30" fmla="*/ 177592 w 178040"/>
                <a:gd name="connsiteY30" fmla="*/ 78030 h 176951"/>
                <a:gd name="connsiteX31" fmla="*/ 159242 w 178040"/>
                <a:gd name="connsiteY31" fmla="*/ 68778 h 176951"/>
                <a:gd name="connsiteX32" fmla="*/ 152633 w 178040"/>
                <a:gd name="connsiteY32" fmla="*/ 52608 h 176951"/>
                <a:gd name="connsiteX33" fmla="*/ 88883 w 178040"/>
                <a:gd name="connsiteY33" fmla="*/ 119702 h 176951"/>
                <a:gd name="connsiteX34" fmla="*/ 57781 w 178040"/>
                <a:gd name="connsiteY34" fmla="*/ 88605 h 176951"/>
                <a:gd name="connsiteX35" fmla="*/ 88883 w 178040"/>
                <a:gd name="connsiteY35" fmla="*/ 57503 h 176951"/>
                <a:gd name="connsiteX36" fmla="*/ 119980 w 178040"/>
                <a:gd name="connsiteY36" fmla="*/ 88605 h 176951"/>
                <a:gd name="connsiteX37" fmla="*/ 88883 w 178040"/>
                <a:gd name="connsiteY37" fmla="*/ 119702 h 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8040" h="176951">
                  <a:moveTo>
                    <a:pt x="152633" y="52608"/>
                  </a:moveTo>
                  <a:lnTo>
                    <a:pt x="159242" y="33015"/>
                  </a:lnTo>
                  <a:lnTo>
                    <a:pt x="144314" y="18087"/>
                  </a:lnTo>
                  <a:lnTo>
                    <a:pt x="124725" y="24696"/>
                  </a:lnTo>
                  <a:cubicBezTo>
                    <a:pt x="119630" y="21828"/>
                    <a:pt x="114197" y="19605"/>
                    <a:pt x="108551" y="18087"/>
                  </a:cubicBezTo>
                  <a:lnTo>
                    <a:pt x="99378" y="-184"/>
                  </a:lnTo>
                  <a:lnTo>
                    <a:pt x="78542" y="-184"/>
                  </a:lnTo>
                  <a:lnTo>
                    <a:pt x="69290" y="18167"/>
                  </a:lnTo>
                  <a:cubicBezTo>
                    <a:pt x="63623" y="19697"/>
                    <a:pt x="58169" y="21915"/>
                    <a:pt x="53040" y="24776"/>
                  </a:cubicBezTo>
                  <a:lnTo>
                    <a:pt x="33447" y="18167"/>
                  </a:lnTo>
                  <a:lnTo>
                    <a:pt x="18520" y="33094"/>
                  </a:lnTo>
                  <a:lnTo>
                    <a:pt x="24741" y="52683"/>
                  </a:lnTo>
                  <a:cubicBezTo>
                    <a:pt x="21760" y="57749"/>
                    <a:pt x="19458" y="63186"/>
                    <a:pt x="17899" y="68857"/>
                  </a:cubicBezTo>
                  <a:lnTo>
                    <a:pt x="-448" y="78030"/>
                  </a:lnTo>
                  <a:lnTo>
                    <a:pt x="-448" y="98553"/>
                  </a:lnTo>
                  <a:lnTo>
                    <a:pt x="17899" y="107806"/>
                  </a:lnTo>
                  <a:cubicBezTo>
                    <a:pt x="19412" y="113456"/>
                    <a:pt x="21631" y="118889"/>
                    <a:pt x="24508" y="123980"/>
                  </a:cubicBezTo>
                  <a:lnTo>
                    <a:pt x="17899" y="143569"/>
                  </a:lnTo>
                  <a:lnTo>
                    <a:pt x="33447" y="158496"/>
                  </a:lnTo>
                  <a:lnTo>
                    <a:pt x="53040" y="151812"/>
                  </a:lnTo>
                  <a:cubicBezTo>
                    <a:pt x="58132" y="154710"/>
                    <a:pt x="63565" y="156954"/>
                    <a:pt x="69210" y="158496"/>
                  </a:cubicBezTo>
                  <a:lnTo>
                    <a:pt x="78388" y="176768"/>
                  </a:lnTo>
                  <a:lnTo>
                    <a:pt x="99223" y="176768"/>
                  </a:lnTo>
                  <a:lnTo>
                    <a:pt x="108476" y="158809"/>
                  </a:lnTo>
                  <a:cubicBezTo>
                    <a:pt x="114026" y="157300"/>
                    <a:pt x="119375" y="155131"/>
                    <a:pt x="124412" y="152354"/>
                  </a:cubicBezTo>
                  <a:lnTo>
                    <a:pt x="143926" y="159043"/>
                  </a:lnTo>
                  <a:lnTo>
                    <a:pt x="158854" y="144036"/>
                  </a:lnTo>
                  <a:lnTo>
                    <a:pt x="152245" y="124522"/>
                  </a:lnTo>
                  <a:cubicBezTo>
                    <a:pt x="155214" y="119393"/>
                    <a:pt x="157590" y="113944"/>
                    <a:pt x="159321" y="108273"/>
                  </a:cubicBezTo>
                  <a:lnTo>
                    <a:pt x="177592" y="99100"/>
                  </a:lnTo>
                  <a:lnTo>
                    <a:pt x="177592" y="78030"/>
                  </a:lnTo>
                  <a:lnTo>
                    <a:pt x="159242" y="68778"/>
                  </a:lnTo>
                  <a:cubicBezTo>
                    <a:pt x="157757" y="63120"/>
                    <a:pt x="155535" y="57682"/>
                    <a:pt x="152633" y="52608"/>
                  </a:cubicBezTo>
                  <a:close/>
                  <a:moveTo>
                    <a:pt x="88883" y="119702"/>
                  </a:moveTo>
                  <a:cubicBezTo>
                    <a:pt x="71708" y="119702"/>
                    <a:pt x="57781" y="105779"/>
                    <a:pt x="57781" y="88605"/>
                  </a:cubicBezTo>
                  <a:cubicBezTo>
                    <a:pt x="57781" y="71430"/>
                    <a:pt x="71708" y="57503"/>
                    <a:pt x="88883" y="57503"/>
                  </a:cubicBezTo>
                  <a:cubicBezTo>
                    <a:pt x="105953" y="57753"/>
                    <a:pt x="119730" y="71534"/>
                    <a:pt x="119980" y="88605"/>
                  </a:cubicBezTo>
                  <a:cubicBezTo>
                    <a:pt x="119980" y="105779"/>
                    <a:pt x="106058" y="119702"/>
                    <a:pt x="88883" y="119702"/>
                  </a:cubicBezTo>
                  <a:close/>
                </a:path>
              </a:pathLst>
            </a:custGeom>
            <a:grpFill/>
            <a:ln w="415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82C7A4F-FA68-4BCF-250F-76B60E785520}"/>
                </a:ext>
              </a:extLst>
            </p:cNvPr>
            <p:cNvSpPr/>
            <p:nvPr/>
          </p:nvSpPr>
          <p:spPr>
            <a:xfrm>
              <a:off x="5013400" y="2225920"/>
              <a:ext cx="176096" cy="44861"/>
            </a:xfrm>
            <a:custGeom>
              <a:avLst/>
              <a:gdLst>
                <a:gd name="connsiteX0" fmla="*/ 154503 w 176096"/>
                <a:gd name="connsiteY0" fmla="*/ -184 h 44861"/>
                <a:gd name="connsiteX1" fmla="*/ 20698 w 176096"/>
                <a:gd name="connsiteY1" fmla="*/ -184 h 44861"/>
                <a:gd name="connsiteX2" fmla="*/ -408 w 176096"/>
                <a:gd name="connsiteY2" fmla="*/ 23566 h 44861"/>
                <a:gd name="connsiteX3" fmla="*/ 20698 w 176096"/>
                <a:gd name="connsiteY3" fmla="*/ 44677 h 44861"/>
                <a:gd name="connsiteX4" fmla="*/ 154503 w 176096"/>
                <a:gd name="connsiteY4" fmla="*/ 44677 h 44861"/>
                <a:gd name="connsiteX5" fmla="*/ 175609 w 176096"/>
                <a:gd name="connsiteY5" fmla="*/ 20927 h 44861"/>
                <a:gd name="connsiteX6" fmla="*/ 154503 w 176096"/>
                <a:gd name="connsiteY6" fmla="*/ -184 h 4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096" h="44861">
                  <a:moveTo>
                    <a:pt x="154503" y="-184"/>
                  </a:moveTo>
                  <a:lnTo>
                    <a:pt x="20698" y="-184"/>
                  </a:lnTo>
                  <a:cubicBezTo>
                    <a:pt x="8310" y="546"/>
                    <a:pt x="-1138" y="11178"/>
                    <a:pt x="-408" y="23566"/>
                  </a:cubicBezTo>
                  <a:cubicBezTo>
                    <a:pt x="259" y="34937"/>
                    <a:pt x="9328" y="44006"/>
                    <a:pt x="20698" y="44677"/>
                  </a:cubicBezTo>
                  <a:lnTo>
                    <a:pt x="154503" y="44677"/>
                  </a:lnTo>
                  <a:cubicBezTo>
                    <a:pt x="166886" y="43948"/>
                    <a:pt x="176339" y="33315"/>
                    <a:pt x="175609" y="20927"/>
                  </a:cubicBezTo>
                  <a:cubicBezTo>
                    <a:pt x="174938" y="9556"/>
                    <a:pt x="165869" y="487"/>
                    <a:pt x="154503" y="-184"/>
                  </a:cubicBezTo>
                  <a:close/>
                </a:path>
              </a:pathLst>
            </a:custGeom>
            <a:grpFill/>
            <a:ln w="415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6DF873F-8361-9695-FAB5-F3A631E3045D}"/>
                </a:ext>
              </a:extLst>
            </p:cNvPr>
            <p:cNvSpPr/>
            <p:nvPr/>
          </p:nvSpPr>
          <p:spPr>
            <a:xfrm>
              <a:off x="5052897" y="2301879"/>
              <a:ext cx="97102" cy="44861"/>
            </a:xfrm>
            <a:custGeom>
              <a:avLst/>
              <a:gdLst>
                <a:gd name="connsiteX0" fmla="*/ 48141 w 97102"/>
                <a:gd name="connsiteY0" fmla="*/ 44677 h 44861"/>
                <a:gd name="connsiteX1" fmla="*/ 96655 w 97102"/>
                <a:gd name="connsiteY1" fmla="*/ -184 h 44861"/>
                <a:gd name="connsiteX2" fmla="*/ -448 w 97102"/>
                <a:gd name="connsiteY2" fmla="*/ -184 h 44861"/>
                <a:gd name="connsiteX3" fmla="*/ 48141 w 97102"/>
                <a:gd name="connsiteY3" fmla="*/ 44677 h 44861"/>
              </a:gdLst>
              <a:ahLst/>
              <a:cxnLst>
                <a:cxn ang="0">
                  <a:pos x="connsiteX0" y="connsiteY0"/>
                </a:cxn>
                <a:cxn ang="0">
                  <a:pos x="connsiteX1" y="connsiteY1"/>
                </a:cxn>
                <a:cxn ang="0">
                  <a:pos x="connsiteX2" y="connsiteY2"/>
                </a:cxn>
                <a:cxn ang="0">
                  <a:pos x="connsiteX3" y="connsiteY3"/>
                </a:cxn>
              </a:cxnLst>
              <a:rect l="l" t="t" r="r" b="b"/>
              <a:pathLst>
                <a:path w="97102" h="44861">
                  <a:moveTo>
                    <a:pt x="48141" y="44677"/>
                  </a:moveTo>
                  <a:cubicBezTo>
                    <a:pt x="73526" y="44636"/>
                    <a:pt x="94633" y="25122"/>
                    <a:pt x="96655" y="-184"/>
                  </a:cubicBezTo>
                  <a:lnTo>
                    <a:pt x="-448" y="-184"/>
                  </a:lnTo>
                  <a:cubicBezTo>
                    <a:pt x="1612" y="25134"/>
                    <a:pt x="22744" y="44640"/>
                    <a:pt x="48141" y="44677"/>
                  </a:cubicBezTo>
                  <a:close/>
                </a:path>
              </a:pathLst>
            </a:custGeom>
            <a:grpFill/>
            <a:ln w="415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73408C2-ED06-D3FD-3A88-FE3FF672F7EC}"/>
                </a:ext>
              </a:extLst>
            </p:cNvPr>
            <p:cNvSpPr/>
            <p:nvPr/>
          </p:nvSpPr>
          <p:spPr>
            <a:xfrm>
              <a:off x="4906888" y="1791551"/>
              <a:ext cx="388732" cy="403272"/>
            </a:xfrm>
            <a:custGeom>
              <a:avLst/>
              <a:gdLst>
                <a:gd name="connsiteX0" fmla="*/ 388285 w 388732"/>
                <a:gd name="connsiteY0" fmla="*/ 198458 h 403272"/>
                <a:gd name="connsiteX1" fmla="*/ 388285 w 388732"/>
                <a:gd name="connsiteY1" fmla="*/ 191770 h 403272"/>
                <a:gd name="connsiteX2" fmla="*/ 193916 w 388732"/>
                <a:gd name="connsiteY2" fmla="*/ -184 h 403272"/>
                <a:gd name="connsiteX3" fmla="*/ 193916 w 388732"/>
                <a:gd name="connsiteY3" fmla="*/ -184 h 403272"/>
                <a:gd name="connsiteX4" fmla="*/ -448 w 388732"/>
                <a:gd name="connsiteY4" fmla="*/ 191770 h 403272"/>
                <a:gd name="connsiteX5" fmla="*/ -448 w 388732"/>
                <a:gd name="connsiteY5" fmla="*/ 198458 h 403272"/>
                <a:gd name="connsiteX6" fmla="*/ 13078 w 388732"/>
                <a:gd name="connsiteY6" fmla="*/ 265711 h 403272"/>
                <a:gd name="connsiteX7" fmla="*/ 46819 w 388732"/>
                <a:gd name="connsiteY7" fmla="*/ 320988 h 403272"/>
                <a:gd name="connsiteX8" fmla="*/ 92302 w 388732"/>
                <a:gd name="connsiteY8" fmla="*/ 394845 h 403272"/>
                <a:gd name="connsiteX9" fmla="*/ 105674 w 388732"/>
                <a:gd name="connsiteY9" fmla="*/ 403088 h 403272"/>
                <a:gd name="connsiteX10" fmla="*/ 282159 w 388732"/>
                <a:gd name="connsiteY10" fmla="*/ 403088 h 403272"/>
                <a:gd name="connsiteX11" fmla="*/ 295531 w 388732"/>
                <a:gd name="connsiteY11" fmla="*/ 394845 h 403272"/>
                <a:gd name="connsiteX12" fmla="*/ 341013 w 388732"/>
                <a:gd name="connsiteY12" fmla="*/ 320988 h 403272"/>
                <a:gd name="connsiteX13" fmla="*/ 374754 w 388732"/>
                <a:gd name="connsiteY13" fmla="*/ 265711 h 403272"/>
                <a:gd name="connsiteX14" fmla="*/ 388285 w 388732"/>
                <a:gd name="connsiteY14" fmla="*/ 198458 h 403272"/>
                <a:gd name="connsiteX15" fmla="*/ 343503 w 388732"/>
                <a:gd name="connsiteY15" fmla="*/ 197758 h 403272"/>
                <a:gd name="connsiteX16" fmla="*/ 333162 w 388732"/>
                <a:gd name="connsiteY16" fmla="*/ 250004 h 403272"/>
                <a:gd name="connsiteX17" fmla="*/ 307973 w 388732"/>
                <a:gd name="connsiteY17" fmla="*/ 291054 h 403272"/>
                <a:gd name="connsiteX18" fmla="*/ 263887 w 388732"/>
                <a:gd name="connsiteY18" fmla="*/ 358073 h 403272"/>
                <a:gd name="connsiteX19" fmla="*/ 123945 w 388732"/>
                <a:gd name="connsiteY19" fmla="*/ 358073 h 403272"/>
                <a:gd name="connsiteX20" fmla="*/ 80251 w 388732"/>
                <a:gd name="connsiteY20" fmla="*/ 290820 h 403272"/>
                <a:gd name="connsiteX21" fmla="*/ 55063 w 388732"/>
                <a:gd name="connsiteY21" fmla="*/ 249770 h 403272"/>
                <a:gd name="connsiteX22" fmla="*/ 44334 w 388732"/>
                <a:gd name="connsiteY22" fmla="*/ 197524 h 403272"/>
                <a:gd name="connsiteX23" fmla="*/ 44334 w 388732"/>
                <a:gd name="connsiteY23" fmla="*/ 191929 h 403272"/>
                <a:gd name="connsiteX24" fmla="*/ 193683 w 388732"/>
                <a:gd name="connsiteY24" fmla="*/ 44210 h 403272"/>
                <a:gd name="connsiteX25" fmla="*/ 193683 w 388732"/>
                <a:gd name="connsiteY25" fmla="*/ 44210 h 403272"/>
                <a:gd name="connsiteX26" fmla="*/ 343036 w 388732"/>
                <a:gd name="connsiteY26" fmla="*/ 191929 h 40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8732" h="403272">
                  <a:moveTo>
                    <a:pt x="388285" y="198458"/>
                  </a:moveTo>
                  <a:lnTo>
                    <a:pt x="388285" y="191770"/>
                  </a:lnTo>
                  <a:cubicBezTo>
                    <a:pt x="386304" y="85652"/>
                    <a:pt x="300055" y="471"/>
                    <a:pt x="193916" y="-184"/>
                  </a:cubicBezTo>
                  <a:lnTo>
                    <a:pt x="193916" y="-184"/>
                  </a:lnTo>
                  <a:cubicBezTo>
                    <a:pt x="87782" y="471"/>
                    <a:pt x="1533" y="85652"/>
                    <a:pt x="-448" y="191770"/>
                  </a:cubicBezTo>
                  <a:lnTo>
                    <a:pt x="-448" y="198458"/>
                  </a:lnTo>
                  <a:cubicBezTo>
                    <a:pt x="261" y="221475"/>
                    <a:pt x="4835" y="244208"/>
                    <a:pt x="13078" y="265711"/>
                  </a:cubicBezTo>
                  <a:cubicBezTo>
                    <a:pt x="20947" y="285996"/>
                    <a:pt x="32376" y="304714"/>
                    <a:pt x="46819" y="320988"/>
                  </a:cubicBezTo>
                  <a:cubicBezTo>
                    <a:pt x="64624" y="340347"/>
                    <a:pt x="84063" y="378054"/>
                    <a:pt x="92302" y="394845"/>
                  </a:cubicBezTo>
                  <a:cubicBezTo>
                    <a:pt x="94825" y="399919"/>
                    <a:pt x="100011" y="403117"/>
                    <a:pt x="105674" y="403088"/>
                  </a:cubicBezTo>
                  <a:lnTo>
                    <a:pt x="282159" y="403088"/>
                  </a:lnTo>
                  <a:cubicBezTo>
                    <a:pt x="287825" y="403117"/>
                    <a:pt x="293012" y="399919"/>
                    <a:pt x="295531" y="394845"/>
                  </a:cubicBezTo>
                  <a:cubicBezTo>
                    <a:pt x="303774" y="378054"/>
                    <a:pt x="323209" y="340422"/>
                    <a:pt x="341013" y="320988"/>
                  </a:cubicBezTo>
                  <a:cubicBezTo>
                    <a:pt x="355461" y="304714"/>
                    <a:pt x="366886" y="285996"/>
                    <a:pt x="374754" y="265711"/>
                  </a:cubicBezTo>
                  <a:cubicBezTo>
                    <a:pt x="383002" y="244208"/>
                    <a:pt x="387572" y="221475"/>
                    <a:pt x="388285" y="198458"/>
                  </a:cubicBezTo>
                  <a:close/>
                  <a:moveTo>
                    <a:pt x="343503" y="197758"/>
                  </a:moveTo>
                  <a:cubicBezTo>
                    <a:pt x="342948" y="215625"/>
                    <a:pt x="339458" y="233275"/>
                    <a:pt x="333162" y="250004"/>
                  </a:cubicBezTo>
                  <a:cubicBezTo>
                    <a:pt x="327258" y="265069"/>
                    <a:pt x="318731" y="278970"/>
                    <a:pt x="307973" y="291054"/>
                  </a:cubicBezTo>
                  <a:cubicBezTo>
                    <a:pt x="290715" y="311598"/>
                    <a:pt x="275921" y="334089"/>
                    <a:pt x="263887" y="358073"/>
                  </a:cubicBezTo>
                  <a:lnTo>
                    <a:pt x="123945" y="358073"/>
                  </a:lnTo>
                  <a:cubicBezTo>
                    <a:pt x="112053" y="334030"/>
                    <a:pt x="97389" y="311456"/>
                    <a:pt x="80251" y="290820"/>
                  </a:cubicBezTo>
                  <a:cubicBezTo>
                    <a:pt x="69494" y="278737"/>
                    <a:pt x="60967" y="264835"/>
                    <a:pt x="55063" y="249770"/>
                  </a:cubicBezTo>
                  <a:cubicBezTo>
                    <a:pt x="48637" y="233066"/>
                    <a:pt x="45010" y="215412"/>
                    <a:pt x="44334" y="197524"/>
                  </a:cubicBezTo>
                  <a:lnTo>
                    <a:pt x="44334" y="191929"/>
                  </a:lnTo>
                  <a:cubicBezTo>
                    <a:pt x="45727" y="110295"/>
                    <a:pt x="112041" y="44702"/>
                    <a:pt x="193683" y="44210"/>
                  </a:cubicBezTo>
                  <a:lnTo>
                    <a:pt x="193683" y="44210"/>
                  </a:lnTo>
                  <a:cubicBezTo>
                    <a:pt x="275329" y="44702"/>
                    <a:pt x="341643" y="110295"/>
                    <a:pt x="343036" y="191929"/>
                  </a:cubicBezTo>
                  <a:close/>
                </a:path>
              </a:pathLst>
            </a:custGeom>
            <a:grpFill/>
            <a:ln w="415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4F3423E-DAC9-8FB4-6055-ABB265A8F4E9}"/>
                </a:ext>
              </a:extLst>
            </p:cNvPr>
            <p:cNvSpPr/>
            <p:nvPr/>
          </p:nvSpPr>
          <p:spPr>
            <a:xfrm>
              <a:off x="5087414" y="1675551"/>
              <a:ext cx="31101" cy="85523"/>
            </a:xfrm>
            <a:custGeom>
              <a:avLst/>
              <a:gdLst>
                <a:gd name="connsiteX0" fmla="*/ 15101 w 31101"/>
                <a:gd name="connsiteY0" fmla="*/ 85340 h 85523"/>
                <a:gd name="connsiteX1" fmla="*/ 30653 w 31101"/>
                <a:gd name="connsiteY1" fmla="*/ 69791 h 85523"/>
                <a:gd name="connsiteX2" fmla="*/ 30653 w 31101"/>
                <a:gd name="connsiteY2" fmla="*/ 15369 h 85523"/>
                <a:gd name="connsiteX3" fmla="*/ 15101 w 31101"/>
                <a:gd name="connsiteY3" fmla="*/ -184 h 85523"/>
                <a:gd name="connsiteX4" fmla="*/ -448 w 31101"/>
                <a:gd name="connsiteY4" fmla="*/ 15369 h 85523"/>
                <a:gd name="connsiteX5" fmla="*/ -448 w 31101"/>
                <a:gd name="connsiteY5" fmla="*/ 69791 h 85523"/>
                <a:gd name="connsiteX6" fmla="*/ 15101 w 31101"/>
                <a:gd name="connsiteY6" fmla="*/ 85340 h 8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01" h="85523">
                  <a:moveTo>
                    <a:pt x="15101" y="85340"/>
                  </a:moveTo>
                  <a:cubicBezTo>
                    <a:pt x="23690" y="85340"/>
                    <a:pt x="30653" y="78376"/>
                    <a:pt x="30653" y="69791"/>
                  </a:cubicBezTo>
                  <a:lnTo>
                    <a:pt x="30653" y="15369"/>
                  </a:lnTo>
                  <a:cubicBezTo>
                    <a:pt x="30653" y="6779"/>
                    <a:pt x="23690" y="-184"/>
                    <a:pt x="15101" y="-184"/>
                  </a:cubicBezTo>
                  <a:cubicBezTo>
                    <a:pt x="6515" y="-184"/>
                    <a:pt x="-448" y="6779"/>
                    <a:pt x="-448" y="15369"/>
                  </a:cubicBezTo>
                  <a:lnTo>
                    <a:pt x="-448" y="69791"/>
                  </a:lnTo>
                  <a:cubicBezTo>
                    <a:pt x="-448" y="78376"/>
                    <a:pt x="6515" y="85340"/>
                    <a:pt x="15101" y="85340"/>
                  </a:cubicBezTo>
                  <a:close/>
                </a:path>
              </a:pathLst>
            </a:custGeom>
            <a:grpFill/>
            <a:ln w="415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7C7903F-517F-EB2D-8BB0-8E2B1C7C26A8}"/>
                </a:ext>
              </a:extLst>
            </p:cNvPr>
            <p:cNvSpPr/>
            <p:nvPr/>
          </p:nvSpPr>
          <p:spPr>
            <a:xfrm>
              <a:off x="4875941" y="1764839"/>
              <a:ext cx="68977" cy="69094"/>
            </a:xfrm>
            <a:custGeom>
              <a:avLst/>
              <a:gdLst>
                <a:gd name="connsiteX0" fmla="*/ 42083 w 68977"/>
                <a:gd name="connsiteY0" fmla="*/ 64388 h 69094"/>
                <a:gd name="connsiteX1" fmla="*/ 64007 w 68977"/>
                <a:gd name="connsiteY1" fmla="*/ 64388 h 69094"/>
                <a:gd name="connsiteX2" fmla="*/ 64007 w 68977"/>
                <a:gd name="connsiteY2" fmla="*/ 42464 h 69094"/>
                <a:gd name="connsiteX3" fmla="*/ 25521 w 68977"/>
                <a:gd name="connsiteY3" fmla="*/ 3824 h 69094"/>
                <a:gd name="connsiteX4" fmla="*/ 3560 w 68977"/>
                <a:gd name="connsiteY4" fmla="*/ 4946 h 69094"/>
                <a:gd name="connsiteX5" fmla="*/ 3597 w 68977"/>
                <a:gd name="connsiteY5" fmla="*/ 25827 h 6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77" h="69094">
                  <a:moveTo>
                    <a:pt x="42083" y="64388"/>
                  </a:moveTo>
                  <a:cubicBezTo>
                    <a:pt x="48146" y="70418"/>
                    <a:pt x="57940" y="70418"/>
                    <a:pt x="64007" y="64388"/>
                  </a:cubicBezTo>
                  <a:cubicBezTo>
                    <a:pt x="70036" y="58326"/>
                    <a:pt x="70036" y="48531"/>
                    <a:pt x="64007" y="42464"/>
                  </a:cubicBezTo>
                  <a:lnTo>
                    <a:pt x="25521" y="3824"/>
                  </a:lnTo>
                  <a:cubicBezTo>
                    <a:pt x="19150" y="-1930"/>
                    <a:pt x="9318" y="-1430"/>
                    <a:pt x="3560" y="4946"/>
                  </a:cubicBezTo>
                  <a:cubicBezTo>
                    <a:pt x="-1798" y="10879"/>
                    <a:pt x="-1782" y="19911"/>
                    <a:pt x="3597" y="25827"/>
                  </a:cubicBezTo>
                  <a:close/>
                </a:path>
              </a:pathLst>
            </a:custGeom>
            <a:grpFill/>
            <a:ln w="415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68E2791-6960-31A7-F61F-B7658051A413}"/>
                </a:ext>
              </a:extLst>
            </p:cNvPr>
            <p:cNvSpPr/>
            <p:nvPr/>
          </p:nvSpPr>
          <p:spPr>
            <a:xfrm>
              <a:off x="5260856" y="1768875"/>
              <a:ext cx="68239" cy="68095"/>
            </a:xfrm>
            <a:custGeom>
              <a:avLst/>
              <a:gdLst>
                <a:gd name="connsiteX0" fmla="*/ 15424 w 68239"/>
                <a:gd name="connsiteY0" fmla="*/ 67895 h 68095"/>
                <a:gd name="connsiteX1" fmla="*/ 26465 w 68239"/>
                <a:gd name="connsiteY1" fmla="*/ 63308 h 68095"/>
                <a:gd name="connsiteX2" fmla="*/ 64872 w 68239"/>
                <a:gd name="connsiteY2" fmla="*/ 24435 h 68095"/>
                <a:gd name="connsiteX3" fmla="*/ 61311 w 68239"/>
                <a:gd name="connsiteY3" fmla="*/ 2736 h 68095"/>
                <a:gd name="connsiteX4" fmla="*/ 42944 w 68239"/>
                <a:gd name="connsiteY4" fmla="*/ 2899 h 68095"/>
                <a:gd name="connsiteX5" fmla="*/ 4074 w 68239"/>
                <a:gd name="connsiteY5" fmla="*/ 41772 h 68095"/>
                <a:gd name="connsiteX6" fmla="*/ 4074 w 68239"/>
                <a:gd name="connsiteY6" fmla="*/ 63696 h 68095"/>
                <a:gd name="connsiteX7" fmla="*/ 15424 w 68239"/>
                <a:gd name="connsiteY7" fmla="*/ 67895 h 6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39" h="68095">
                  <a:moveTo>
                    <a:pt x="15424" y="67895"/>
                  </a:moveTo>
                  <a:cubicBezTo>
                    <a:pt x="19568" y="67899"/>
                    <a:pt x="23542" y="66248"/>
                    <a:pt x="26465" y="63308"/>
                  </a:cubicBezTo>
                  <a:lnTo>
                    <a:pt x="64872" y="24435"/>
                  </a:lnTo>
                  <a:cubicBezTo>
                    <a:pt x="69880" y="17459"/>
                    <a:pt x="68287" y="7744"/>
                    <a:pt x="61311" y="2736"/>
                  </a:cubicBezTo>
                  <a:cubicBezTo>
                    <a:pt x="55807" y="-1217"/>
                    <a:pt x="48377" y="-1150"/>
                    <a:pt x="42944" y="2899"/>
                  </a:cubicBezTo>
                  <a:lnTo>
                    <a:pt x="4074" y="41772"/>
                  </a:lnTo>
                  <a:cubicBezTo>
                    <a:pt x="-1955" y="47839"/>
                    <a:pt x="-1955" y="57634"/>
                    <a:pt x="4074" y="63696"/>
                  </a:cubicBezTo>
                  <a:cubicBezTo>
                    <a:pt x="7135" y="66573"/>
                    <a:pt x="11229" y="68087"/>
                    <a:pt x="15424" y="67895"/>
                  </a:cubicBezTo>
                  <a:close/>
                </a:path>
              </a:pathLst>
            </a:custGeom>
            <a:grpFill/>
            <a:ln w="4151"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DB687B1-C18E-4FBC-942F-6D9CDDC215E7}"/>
                </a:ext>
              </a:extLst>
            </p:cNvPr>
            <p:cNvSpPr/>
            <p:nvPr/>
          </p:nvSpPr>
          <p:spPr>
            <a:xfrm>
              <a:off x="4791510" y="1967101"/>
              <a:ext cx="85523" cy="31101"/>
            </a:xfrm>
            <a:custGeom>
              <a:avLst/>
              <a:gdLst>
                <a:gd name="connsiteX0" fmla="*/ 69523 w 85523"/>
                <a:gd name="connsiteY0" fmla="*/ -184 h 31101"/>
                <a:gd name="connsiteX1" fmla="*/ 15101 w 85523"/>
                <a:gd name="connsiteY1" fmla="*/ -184 h 31101"/>
                <a:gd name="connsiteX2" fmla="*/ -448 w 85523"/>
                <a:gd name="connsiteY2" fmla="*/ 15365 h 31101"/>
                <a:gd name="connsiteX3" fmla="*/ 15101 w 85523"/>
                <a:gd name="connsiteY3" fmla="*/ 30917 h 31101"/>
                <a:gd name="connsiteX4" fmla="*/ 69523 w 85523"/>
                <a:gd name="connsiteY4" fmla="*/ 30917 h 31101"/>
                <a:gd name="connsiteX5" fmla="*/ 85076 w 85523"/>
                <a:gd name="connsiteY5" fmla="*/ 15365 h 31101"/>
                <a:gd name="connsiteX6" fmla="*/ 69523 w 85523"/>
                <a:gd name="connsiteY6" fmla="*/ -184 h 3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23" h="31101">
                  <a:moveTo>
                    <a:pt x="69523" y="-184"/>
                  </a:moveTo>
                  <a:lnTo>
                    <a:pt x="15101" y="-184"/>
                  </a:lnTo>
                  <a:cubicBezTo>
                    <a:pt x="6515" y="-184"/>
                    <a:pt x="-448" y="6779"/>
                    <a:pt x="-448" y="15365"/>
                  </a:cubicBezTo>
                  <a:cubicBezTo>
                    <a:pt x="-448" y="23954"/>
                    <a:pt x="6515" y="30917"/>
                    <a:pt x="15101" y="30917"/>
                  </a:cubicBezTo>
                  <a:lnTo>
                    <a:pt x="69523" y="30917"/>
                  </a:lnTo>
                  <a:cubicBezTo>
                    <a:pt x="78112" y="30917"/>
                    <a:pt x="85076" y="23954"/>
                    <a:pt x="85076" y="15365"/>
                  </a:cubicBezTo>
                  <a:cubicBezTo>
                    <a:pt x="85076" y="6779"/>
                    <a:pt x="78112" y="-184"/>
                    <a:pt x="69523" y="-184"/>
                  </a:cubicBezTo>
                  <a:close/>
                </a:path>
              </a:pathLst>
            </a:custGeom>
            <a:grpFill/>
            <a:ln w="4151"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3BC17FC-5B21-0028-98B6-F28E94A4FBF5}"/>
                </a:ext>
              </a:extLst>
            </p:cNvPr>
            <p:cNvSpPr/>
            <p:nvPr/>
          </p:nvSpPr>
          <p:spPr>
            <a:xfrm>
              <a:off x="4874551" y="2131607"/>
              <a:ext cx="69584" cy="69972"/>
            </a:xfrm>
            <a:custGeom>
              <a:avLst/>
              <a:gdLst>
                <a:gd name="connsiteX0" fmla="*/ 43472 w 69584"/>
                <a:gd name="connsiteY0" fmla="*/ 3556 h 69972"/>
                <a:gd name="connsiteX1" fmla="*/ 4986 w 69584"/>
                <a:gd name="connsiteY1" fmla="*/ 42430 h 69972"/>
                <a:gd name="connsiteX2" fmla="*/ 3289 w 69584"/>
                <a:gd name="connsiteY2" fmla="*/ 64354 h 69972"/>
                <a:gd name="connsiteX3" fmla="*/ 25213 w 69584"/>
                <a:gd name="connsiteY3" fmla="*/ 66051 h 69972"/>
                <a:gd name="connsiteX4" fmla="*/ 26910 w 69584"/>
                <a:gd name="connsiteY4" fmla="*/ 64354 h 69972"/>
                <a:gd name="connsiteX5" fmla="*/ 65396 w 69584"/>
                <a:gd name="connsiteY5" fmla="*/ 25480 h 69972"/>
                <a:gd name="connsiteX6" fmla="*/ 63699 w 69584"/>
                <a:gd name="connsiteY6" fmla="*/ 3556 h 69972"/>
                <a:gd name="connsiteX7" fmla="*/ 43472 w 69584"/>
                <a:gd name="connsiteY7" fmla="*/ 3556 h 6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84" h="69972">
                  <a:moveTo>
                    <a:pt x="43472" y="3556"/>
                  </a:moveTo>
                  <a:lnTo>
                    <a:pt x="4986" y="42430"/>
                  </a:lnTo>
                  <a:cubicBezTo>
                    <a:pt x="-1535" y="48013"/>
                    <a:pt x="-2294" y="57828"/>
                    <a:pt x="3289" y="64354"/>
                  </a:cubicBezTo>
                  <a:cubicBezTo>
                    <a:pt x="8877" y="70875"/>
                    <a:pt x="18692" y="71634"/>
                    <a:pt x="25213" y="66051"/>
                  </a:cubicBezTo>
                  <a:cubicBezTo>
                    <a:pt x="25822" y="65530"/>
                    <a:pt x="26389" y="64963"/>
                    <a:pt x="26910" y="64354"/>
                  </a:cubicBezTo>
                  <a:lnTo>
                    <a:pt x="65396" y="25480"/>
                  </a:lnTo>
                  <a:cubicBezTo>
                    <a:pt x="70984" y="18959"/>
                    <a:pt x="70225" y="9144"/>
                    <a:pt x="63699" y="3556"/>
                  </a:cubicBezTo>
                  <a:cubicBezTo>
                    <a:pt x="57878" y="-1431"/>
                    <a:pt x="49293" y="-1431"/>
                    <a:pt x="43472" y="3556"/>
                  </a:cubicBezTo>
                  <a:close/>
                </a:path>
              </a:pathLst>
            </a:custGeom>
            <a:grpFill/>
            <a:ln w="4151"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E8E0057-C61B-68DE-08C0-7DAC3D7A3A12}"/>
                </a:ext>
              </a:extLst>
            </p:cNvPr>
            <p:cNvSpPr/>
            <p:nvPr/>
          </p:nvSpPr>
          <p:spPr>
            <a:xfrm>
              <a:off x="5260678" y="2127263"/>
              <a:ext cx="71456" cy="71524"/>
            </a:xfrm>
            <a:custGeom>
              <a:avLst/>
              <a:gdLst>
                <a:gd name="connsiteX0" fmla="*/ 26643 w 71456"/>
                <a:gd name="connsiteY0" fmla="*/ 4944 h 71524"/>
                <a:gd name="connsiteX1" fmla="*/ 4682 w 71456"/>
                <a:gd name="connsiteY1" fmla="*/ 3826 h 71524"/>
                <a:gd name="connsiteX2" fmla="*/ 3560 w 71456"/>
                <a:gd name="connsiteY2" fmla="*/ 25788 h 71524"/>
                <a:gd name="connsiteX3" fmla="*/ 4640 w 71456"/>
                <a:gd name="connsiteY3" fmla="*/ 26868 h 71524"/>
                <a:gd name="connsiteX4" fmla="*/ 43514 w 71456"/>
                <a:gd name="connsiteY4" fmla="*/ 65741 h 71524"/>
                <a:gd name="connsiteX5" fmla="*/ 65413 w 71456"/>
                <a:gd name="connsiteY5" fmla="*/ 67739 h 71524"/>
                <a:gd name="connsiteX6" fmla="*/ 67406 w 71456"/>
                <a:gd name="connsiteY6" fmla="*/ 45840 h 71524"/>
                <a:gd name="connsiteX7" fmla="*/ 64891 w 71456"/>
                <a:gd name="connsiteY7" fmla="*/ 43430 h 7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56" h="71524">
                  <a:moveTo>
                    <a:pt x="26643" y="4944"/>
                  </a:moveTo>
                  <a:cubicBezTo>
                    <a:pt x="20885" y="-1428"/>
                    <a:pt x="11053" y="-1932"/>
                    <a:pt x="4682" y="3826"/>
                  </a:cubicBezTo>
                  <a:cubicBezTo>
                    <a:pt x="-1694" y="9580"/>
                    <a:pt x="-2194" y="19412"/>
                    <a:pt x="3560" y="25788"/>
                  </a:cubicBezTo>
                  <a:cubicBezTo>
                    <a:pt x="3902" y="26163"/>
                    <a:pt x="4260" y="26526"/>
                    <a:pt x="4640" y="26868"/>
                  </a:cubicBezTo>
                  <a:lnTo>
                    <a:pt x="43514" y="65741"/>
                  </a:lnTo>
                  <a:cubicBezTo>
                    <a:pt x="49009" y="72342"/>
                    <a:pt x="58812" y="73234"/>
                    <a:pt x="65413" y="67739"/>
                  </a:cubicBezTo>
                  <a:cubicBezTo>
                    <a:pt x="72009" y="62243"/>
                    <a:pt x="72901" y="52436"/>
                    <a:pt x="67406" y="45840"/>
                  </a:cubicBezTo>
                  <a:cubicBezTo>
                    <a:pt x="66664" y="44943"/>
                    <a:pt x="65817" y="44134"/>
                    <a:pt x="64891" y="43430"/>
                  </a:cubicBezTo>
                  <a:close/>
                </a:path>
              </a:pathLst>
            </a:custGeom>
            <a:grpFill/>
            <a:ln w="4151"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FBA1D7A-DF05-1D35-B73D-6310F0FD8542}"/>
                </a:ext>
              </a:extLst>
            </p:cNvPr>
            <p:cNvSpPr/>
            <p:nvPr/>
          </p:nvSpPr>
          <p:spPr>
            <a:xfrm>
              <a:off x="5326018" y="1966559"/>
              <a:ext cx="85523" cy="31097"/>
            </a:xfrm>
            <a:custGeom>
              <a:avLst/>
              <a:gdLst>
                <a:gd name="connsiteX0" fmla="*/ 69527 w 85523"/>
                <a:gd name="connsiteY0" fmla="*/ -184 h 31097"/>
                <a:gd name="connsiteX1" fmla="*/ 15105 w 85523"/>
                <a:gd name="connsiteY1" fmla="*/ -184 h 31097"/>
                <a:gd name="connsiteX2" fmla="*/ -448 w 85523"/>
                <a:gd name="connsiteY2" fmla="*/ 15365 h 31097"/>
                <a:gd name="connsiteX3" fmla="*/ 15105 w 85523"/>
                <a:gd name="connsiteY3" fmla="*/ 30913 h 31097"/>
                <a:gd name="connsiteX4" fmla="*/ 69527 w 85523"/>
                <a:gd name="connsiteY4" fmla="*/ 30913 h 31097"/>
                <a:gd name="connsiteX5" fmla="*/ 85076 w 85523"/>
                <a:gd name="connsiteY5" fmla="*/ 15365 h 31097"/>
                <a:gd name="connsiteX6" fmla="*/ 69527 w 85523"/>
                <a:gd name="connsiteY6" fmla="*/ -184 h 3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23" h="31097">
                  <a:moveTo>
                    <a:pt x="69527" y="-184"/>
                  </a:moveTo>
                  <a:lnTo>
                    <a:pt x="15105" y="-184"/>
                  </a:lnTo>
                  <a:cubicBezTo>
                    <a:pt x="6515" y="-184"/>
                    <a:pt x="-448" y="6775"/>
                    <a:pt x="-448" y="15365"/>
                  </a:cubicBezTo>
                  <a:cubicBezTo>
                    <a:pt x="-448" y="23950"/>
                    <a:pt x="6515" y="30913"/>
                    <a:pt x="15105" y="30913"/>
                  </a:cubicBezTo>
                  <a:lnTo>
                    <a:pt x="69527" y="30913"/>
                  </a:lnTo>
                  <a:cubicBezTo>
                    <a:pt x="78112" y="30913"/>
                    <a:pt x="85076" y="23950"/>
                    <a:pt x="85076" y="15365"/>
                  </a:cubicBezTo>
                  <a:cubicBezTo>
                    <a:pt x="85076" y="6775"/>
                    <a:pt x="78112" y="-184"/>
                    <a:pt x="69527" y="-184"/>
                  </a:cubicBezTo>
                  <a:close/>
                </a:path>
              </a:pathLst>
            </a:custGeom>
            <a:grpFill/>
            <a:ln w="4151" cap="flat">
              <a:noFill/>
              <a:prstDash val="solid"/>
              <a:miter/>
            </a:ln>
          </p:spPr>
          <p:txBody>
            <a:bodyPr rtlCol="0" anchor="ctr"/>
            <a:lstStyle/>
            <a:p>
              <a:endParaRPr lang="en-US"/>
            </a:p>
          </p:txBody>
        </p:sp>
      </p:grpSp>
      <p:sp>
        <p:nvSpPr>
          <p:cNvPr id="89" name="Graphic 87">
            <a:extLst>
              <a:ext uri="{FF2B5EF4-FFF2-40B4-BE49-F238E27FC236}">
                <a16:creationId xmlns:a16="http://schemas.microsoft.com/office/drawing/2014/main" id="{BBA1EB44-6E7E-8D8F-1F5D-74AAF971798B}"/>
              </a:ext>
            </a:extLst>
          </p:cNvPr>
          <p:cNvSpPr/>
          <p:nvPr/>
        </p:nvSpPr>
        <p:spPr>
          <a:xfrm>
            <a:off x="4824798" y="3241936"/>
            <a:ext cx="588462" cy="585755"/>
          </a:xfrm>
          <a:custGeom>
            <a:avLst/>
            <a:gdLst>
              <a:gd name="connsiteX0" fmla="*/ 573273 w 588462"/>
              <a:gd name="connsiteY0" fmla="*/ 496784 h 585755"/>
              <a:gd name="connsiteX1" fmla="*/ 480087 w 588462"/>
              <a:gd name="connsiteY1" fmla="*/ 404099 h 585755"/>
              <a:gd name="connsiteX2" fmla="*/ 433867 w 588462"/>
              <a:gd name="connsiteY2" fmla="*/ 390013 h 585755"/>
              <a:gd name="connsiteX3" fmla="*/ 401067 w 588462"/>
              <a:gd name="connsiteY3" fmla="*/ 357385 h 585755"/>
              <a:gd name="connsiteX4" fmla="*/ 447287 w 588462"/>
              <a:gd name="connsiteY4" fmla="*/ 222440 h 585755"/>
              <a:gd name="connsiteX5" fmla="*/ 223643 w 588462"/>
              <a:gd name="connsiteY5" fmla="*/ 0 h 585755"/>
              <a:gd name="connsiteX6" fmla="*/ 1 w 588462"/>
              <a:gd name="connsiteY6" fmla="*/ 222440 h 585755"/>
              <a:gd name="connsiteX7" fmla="*/ 223643 w 588462"/>
              <a:gd name="connsiteY7" fmla="*/ 444880 h 585755"/>
              <a:gd name="connsiteX8" fmla="*/ 359319 w 588462"/>
              <a:gd name="connsiteY8" fmla="*/ 398909 h 585755"/>
              <a:gd name="connsiteX9" fmla="*/ 392123 w 588462"/>
              <a:gd name="connsiteY9" fmla="*/ 431532 h 585755"/>
              <a:gd name="connsiteX10" fmla="*/ 406285 w 588462"/>
              <a:gd name="connsiteY10" fmla="*/ 477504 h 585755"/>
              <a:gd name="connsiteX11" fmla="*/ 499472 w 588462"/>
              <a:gd name="connsiteY11" fmla="*/ 570189 h 585755"/>
              <a:gd name="connsiteX12" fmla="*/ 536744 w 588462"/>
              <a:gd name="connsiteY12" fmla="*/ 585756 h 585755"/>
              <a:gd name="connsiteX13" fmla="*/ 574016 w 588462"/>
              <a:gd name="connsiteY13" fmla="*/ 570189 h 585755"/>
              <a:gd name="connsiteX14" fmla="*/ 573273 w 588462"/>
              <a:gd name="connsiteY14" fmla="*/ 496784 h 585755"/>
              <a:gd name="connsiteX15" fmla="*/ 222898 w 588462"/>
              <a:gd name="connsiteY15" fmla="*/ 399651 h 585755"/>
              <a:gd name="connsiteX16" fmla="*/ 43984 w 588462"/>
              <a:gd name="connsiteY16" fmla="*/ 221698 h 585755"/>
              <a:gd name="connsiteX17" fmla="*/ 222898 w 588462"/>
              <a:gd name="connsiteY17" fmla="*/ 43747 h 585755"/>
              <a:gd name="connsiteX18" fmla="*/ 401813 w 588462"/>
              <a:gd name="connsiteY18" fmla="*/ 221698 h 585755"/>
              <a:gd name="connsiteX19" fmla="*/ 222898 w 588462"/>
              <a:gd name="connsiteY19" fmla="*/ 399651 h 58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462" h="585755">
                <a:moveTo>
                  <a:pt x="573273" y="496784"/>
                </a:moveTo>
                <a:lnTo>
                  <a:pt x="480087" y="404099"/>
                </a:lnTo>
                <a:cubicBezTo>
                  <a:pt x="467414" y="391494"/>
                  <a:pt x="450269" y="387046"/>
                  <a:pt x="433867" y="390013"/>
                </a:cubicBezTo>
                <a:lnTo>
                  <a:pt x="401067" y="357385"/>
                </a:lnTo>
                <a:cubicBezTo>
                  <a:pt x="430142" y="320313"/>
                  <a:pt x="447287" y="272859"/>
                  <a:pt x="447287" y="222440"/>
                </a:cubicBezTo>
                <a:cubicBezTo>
                  <a:pt x="447287" y="100098"/>
                  <a:pt x="346646" y="0"/>
                  <a:pt x="223643" y="0"/>
                </a:cubicBezTo>
                <a:cubicBezTo>
                  <a:pt x="100640" y="0"/>
                  <a:pt x="1" y="100098"/>
                  <a:pt x="1" y="222440"/>
                </a:cubicBezTo>
                <a:cubicBezTo>
                  <a:pt x="1" y="344780"/>
                  <a:pt x="100640" y="444880"/>
                  <a:pt x="223643" y="444880"/>
                </a:cubicBezTo>
                <a:cubicBezTo>
                  <a:pt x="274336" y="444880"/>
                  <a:pt x="321301" y="427827"/>
                  <a:pt x="359319" y="398909"/>
                </a:cubicBezTo>
                <a:lnTo>
                  <a:pt x="392123" y="431532"/>
                </a:lnTo>
                <a:cubicBezTo>
                  <a:pt x="389141" y="447846"/>
                  <a:pt x="393612" y="464899"/>
                  <a:pt x="406285" y="477504"/>
                </a:cubicBezTo>
                <a:lnTo>
                  <a:pt x="499472" y="570189"/>
                </a:lnTo>
                <a:cubicBezTo>
                  <a:pt x="509905" y="580569"/>
                  <a:pt x="523324" y="585756"/>
                  <a:pt x="536744" y="585756"/>
                </a:cubicBezTo>
                <a:cubicBezTo>
                  <a:pt x="550163" y="585756"/>
                  <a:pt x="563579" y="580569"/>
                  <a:pt x="574016" y="570189"/>
                </a:cubicBezTo>
                <a:cubicBezTo>
                  <a:pt x="593401" y="549427"/>
                  <a:pt x="593401" y="516803"/>
                  <a:pt x="573273" y="496784"/>
                </a:cubicBezTo>
                <a:close/>
                <a:moveTo>
                  <a:pt x="222898" y="399651"/>
                </a:moveTo>
                <a:cubicBezTo>
                  <a:pt x="124495" y="399651"/>
                  <a:pt x="43984" y="319572"/>
                  <a:pt x="43984" y="221698"/>
                </a:cubicBezTo>
                <a:cubicBezTo>
                  <a:pt x="43984" y="123825"/>
                  <a:pt x="124495" y="43747"/>
                  <a:pt x="222898" y="43747"/>
                </a:cubicBezTo>
                <a:cubicBezTo>
                  <a:pt x="321301" y="43747"/>
                  <a:pt x="401813" y="123825"/>
                  <a:pt x="401813" y="221698"/>
                </a:cubicBezTo>
                <a:cubicBezTo>
                  <a:pt x="401813" y="319572"/>
                  <a:pt x="321301" y="399651"/>
                  <a:pt x="222898" y="399651"/>
                </a:cubicBezTo>
                <a:close/>
              </a:path>
            </a:pathLst>
          </a:custGeom>
          <a:solidFill>
            <a:srgbClr val="150268"/>
          </a:solidFill>
          <a:ln w="3851"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F688A271-3CAC-6A9A-018C-B2FAEF0A73A6}"/>
              </a:ext>
            </a:extLst>
          </p:cNvPr>
          <p:cNvGrpSpPr/>
          <p:nvPr/>
        </p:nvGrpSpPr>
        <p:grpSpPr>
          <a:xfrm>
            <a:off x="0" y="4796679"/>
            <a:ext cx="9144000" cy="346821"/>
            <a:chOff x="0" y="4668091"/>
            <a:chExt cx="9144000" cy="346821"/>
          </a:xfrm>
        </p:grpSpPr>
        <p:sp>
          <p:nvSpPr>
            <p:cNvPr id="3" name="Rectangle 2">
              <a:extLst>
                <a:ext uri="{FF2B5EF4-FFF2-40B4-BE49-F238E27FC236}">
                  <a16:creationId xmlns:a16="http://schemas.microsoft.com/office/drawing/2014/main" id="{CC3794A2-0BE2-648D-5AFB-0ABFCF41E102}"/>
                </a:ext>
              </a:extLst>
            </p:cNvPr>
            <p:cNvSpPr/>
            <p:nvPr/>
          </p:nvSpPr>
          <p:spPr>
            <a:xfrm>
              <a:off x="0" y="4672011"/>
              <a:ext cx="9144000" cy="342901"/>
            </a:xfrm>
            <a:prstGeom prst="rect">
              <a:avLst/>
            </a:prstGeom>
            <a:solidFill>
              <a:srgbClr val="DBD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FD1FB3B4-2A52-E432-316A-F7BF55E3C5A7}"/>
                </a:ext>
              </a:extLst>
            </p:cNvPr>
            <p:cNvSpPr txBox="1">
              <a:spLocks/>
            </p:cNvSpPr>
            <p:nvPr/>
          </p:nvSpPr>
          <p:spPr>
            <a:xfrm>
              <a:off x="628650" y="4703285"/>
              <a:ext cx="2057400" cy="27643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39EF9D64-A575-4CD2-9C04-9BADBB7ED73B}" type="datetime1">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t>2/26/2025</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C59E9095-F6D1-08EC-A26E-2B5493C1FC1A}"/>
                </a:ext>
              </a:extLst>
            </p:cNvPr>
            <p:cNvSpPr txBox="1">
              <a:spLocks/>
            </p:cNvSpPr>
            <p:nvPr/>
          </p:nvSpPr>
          <p:spPr>
            <a:xfrm>
              <a:off x="3028950" y="4703284"/>
              <a:ext cx="3086100" cy="31162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Md. Faruk Hosen, IT-21618</a:t>
              </a:r>
            </a:p>
          </p:txBody>
        </p:sp>
        <p:sp>
          <p:nvSpPr>
            <p:cNvPr id="6" name="Slide Number Placeholder 5">
              <a:extLst>
                <a:ext uri="{FF2B5EF4-FFF2-40B4-BE49-F238E27FC236}">
                  <a16:creationId xmlns:a16="http://schemas.microsoft.com/office/drawing/2014/main" id="{0420FCFB-1DD0-09B6-2262-992186BE0325}"/>
                </a:ext>
              </a:extLst>
            </p:cNvPr>
            <p:cNvSpPr txBox="1">
              <a:spLocks/>
            </p:cNvSpPr>
            <p:nvPr/>
          </p:nvSpPr>
          <p:spPr>
            <a:xfrm>
              <a:off x="6457951" y="4668091"/>
              <a:ext cx="2057400" cy="342901"/>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762B68B5-774E-4EBC-AFA9-BF2C19A2F82A}" type="slidenum">
                <a:rPr lang="en-US" sz="1200" smtClean="0">
                  <a:solidFill>
                    <a:schemeClr val="tx1">
                      <a:lumMod val="50000"/>
                      <a:lumOff val="50000"/>
                    </a:schemeClr>
                  </a:solidFill>
                  <a:latin typeface="Times New Roman" panose="02020603050405020304" pitchFamily="18" charset="0"/>
                  <a:cs typeface="Times New Roman" panose="02020603050405020304" pitchFamily="18" charset="0"/>
                </a:rPr>
                <a:pPr algn="r"/>
                <a:t>9</a:t>
              </a:fld>
              <a:endParaRPr 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A8771320-3F4F-9D17-1BE1-38653361654C}"/>
              </a:ext>
            </a:extLst>
          </p:cNvPr>
          <p:cNvGrpSpPr/>
          <p:nvPr/>
        </p:nvGrpSpPr>
        <p:grpSpPr>
          <a:xfrm>
            <a:off x="8143875" y="-406109"/>
            <a:ext cx="1424394" cy="1235650"/>
            <a:chOff x="7996021" y="-406109"/>
            <a:chExt cx="1572248" cy="1363912"/>
          </a:xfrm>
        </p:grpSpPr>
        <p:sp>
          <p:nvSpPr>
            <p:cNvPr id="8" name="Google Shape;74;p11">
              <a:extLst>
                <a:ext uri="{FF2B5EF4-FFF2-40B4-BE49-F238E27FC236}">
                  <a16:creationId xmlns:a16="http://schemas.microsoft.com/office/drawing/2014/main" id="{6211442D-CAA0-BC0D-AA96-AA07AF0C6D37}"/>
                </a:ext>
              </a:extLst>
            </p:cNvPr>
            <p:cNvSpPr/>
            <p:nvPr/>
          </p:nvSpPr>
          <p:spPr>
            <a:xfrm>
              <a:off x="7996021" y="-406109"/>
              <a:ext cx="1572248" cy="1363912"/>
            </a:xfrm>
            <a:custGeom>
              <a:avLst/>
              <a:gdLst/>
              <a:ahLst/>
              <a:cxnLst/>
              <a:rect l="l" t="t" r="r" b="b"/>
              <a:pathLst>
                <a:path w="3242" h="2818" extrusionOk="0">
                  <a:moveTo>
                    <a:pt x="1363" y="39"/>
                  </a:moveTo>
                  <a:cubicBezTo>
                    <a:pt x="1136" y="0"/>
                    <a:pt x="902" y="17"/>
                    <a:pt x="685" y="93"/>
                  </a:cubicBezTo>
                  <a:cubicBezTo>
                    <a:pt x="525" y="149"/>
                    <a:pt x="423" y="214"/>
                    <a:pt x="305" y="375"/>
                  </a:cubicBezTo>
                  <a:cubicBezTo>
                    <a:pt x="92" y="667"/>
                    <a:pt x="0" y="1153"/>
                    <a:pt x="34" y="1671"/>
                  </a:cubicBezTo>
                  <a:cubicBezTo>
                    <a:pt x="69" y="2190"/>
                    <a:pt x="458" y="2818"/>
                    <a:pt x="1109" y="2766"/>
                  </a:cubicBezTo>
                  <a:cubicBezTo>
                    <a:pt x="1759" y="2714"/>
                    <a:pt x="2551" y="2599"/>
                    <a:pt x="2776" y="2270"/>
                  </a:cubicBezTo>
                  <a:cubicBezTo>
                    <a:pt x="3242" y="1589"/>
                    <a:pt x="2586" y="502"/>
                    <a:pt x="2176" y="286"/>
                  </a:cubicBezTo>
                  <a:cubicBezTo>
                    <a:pt x="1909" y="146"/>
                    <a:pt x="1631" y="85"/>
                    <a:pt x="1363"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D36822EB-798C-4FBD-3401-2AD89F6A6E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839" y="97647"/>
              <a:ext cx="641879" cy="691103"/>
            </a:xfrm>
            <a:prstGeom prst="rect">
              <a:avLst/>
            </a:prstGeom>
          </p:spPr>
        </p:pic>
      </p:grpSp>
    </p:spTree>
    <p:extLst>
      <p:ext uri="{BB962C8B-B14F-4D97-AF65-F5344CB8AC3E}">
        <p14:creationId xmlns:p14="http://schemas.microsoft.com/office/powerpoint/2010/main" val="2274472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hronic Atrial Fibrillation by Slidesgo">
  <a:themeElements>
    <a:clrScheme name="Simple Light">
      <a:dk1>
        <a:srgbClr val="000000"/>
      </a:dk1>
      <a:lt1>
        <a:srgbClr val="FFFFFF"/>
      </a:lt1>
      <a:dk2>
        <a:srgbClr val="DBDEFF"/>
      </a:dk2>
      <a:lt2>
        <a:srgbClr val="150268"/>
      </a:lt2>
      <a:accent1>
        <a:srgbClr val="6249CE"/>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1789</TotalTime>
  <Words>2269</Words>
  <Application>Microsoft Office PowerPoint</Application>
  <PresentationFormat>On-screen Show (16:9)</PresentationFormat>
  <Paragraphs>284</Paragraphs>
  <Slides>30</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Open Sans </vt:lpstr>
      <vt:lpstr>Times New Roman</vt:lpstr>
      <vt:lpstr>Open Sans</vt:lpstr>
      <vt:lpstr>Wingdings</vt:lpstr>
      <vt:lpstr>Montserrat</vt:lpstr>
      <vt:lpstr>Open Sans Light</vt:lpstr>
      <vt:lpstr>Calibri</vt:lpstr>
      <vt:lpstr>Raleway</vt:lpstr>
      <vt:lpstr>Arial</vt:lpstr>
      <vt:lpstr>Open Sans ExtraBold</vt:lpstr>
      <vt:lpstr>Chronic Atrial Fibrillation by Slidesgo</vt:lpstr>
      <vt:lpstr>A LSTM network-based model with attention techniques for predicting linear T-cell epitopes of the hepatitis C virus with word embedding techniques</vt:lpstr>
      <vt:lpstr>PowerPoint Presentation</vt:lpstr>
      <vt:lpstr>Publication</vt:lpstr>
      <vt:lpstr>Outlines</vt:lpstr>
      <vt:lpstr>Introduction</vt:lpstr>
      <vt:lpstr>Problem Statement</vt:lpstr>
      <vt:lpstr>Motivation</vt:lpstr>
      <vt:lpstr>Research Question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Future Work </vt:lpstr>
      <vt:lpstr>Achievement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Enhanced Attention Based LSTM Model to Predict Hepatitis C Virus</dc:title>
  <dc:creator>user</dc:creator>
  <cp:lastModifiedBy>user</cp:lastModifiedBy>
  <cp:revision>79</cp:revision>
  <dcterms:modified xsi:type="dcterms:W3CDTF">2025-02-27T06:28:17Z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2024-08-26T17:30:42Z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87e87341-5f72-4e4d-8a52-cfc2b1f0c1c4</vt:lpwstr>
  </property>
  <property fmtid="{D5CDD505-2E9C-101B-9397-08002B2CF9AE}" pid="7" name="MSIP_Label_defa4170-0d19-0005-0004-bc88714345d2_ActionId">
    <vt:lpwstr>03eededf-4af2-4282-81de-1d31881fe014</vt:lpwstr>
  </property>
  <property fmtid="{D5CDD505-2E9C-101B-9397-08002B2CF9AE}" pid="8" name="MSIP_Label_defa4170-0d19-0005-0004-bc88714345d2_ContentBits">
    <vt:lpwstr>0</vt:lpwstr>
  </property>
</Properties>
</file>